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sldIdLst>
    <p:sldId id="256" r:id="rId4"/>
    <p:sldId id="257" r:id="rId5"/>
    <p:sldId id="258" r:id="rId6"/>
    <p:sldId id="259" r:id="rId7"/>
    <p:sldId id="260" r:id="rId8"/>
    <p:sldId id="261" r:id="rId9"/>
    <p:sldId id="262" r:id="rId10"/>
    <p:sldId id="263" r:id="rId11"/>
    <p:sldId id="268" r:id="rId12"/>
    <p:sldId id="265" r:id="rId13"/>
    <p:sldId id="266" r:id="rId14"/>
    <p:sldId id="267" r:id="rId15"/>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3" d="100"/>
          <a:sy n="113" d="100"/>
        </p:scale>
        <p:origin x="27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wak, Michal2" userId="81ae710b-3756-42c4-ba8b-6889ac7ef6c4" providerId="ADAL" clId="{5E3FB8CF-245F-455F-A8D0-34A13CD8BC91}"/>
    <pc:docChg chg="undo redo custSel addSld delSld modSld">
      <pc:chgData name="Nowak, Michal2" userId="81ae710b-3756-42c4-ba8b-6889ac7ef6c4" providerId="ADAL" clId="{5E3FB8CF-245F-455F-A8D0-34A13CD8BC91}" dt="2022-11-24T12:42:35.892" v="61" actId="1076"/>
      <pc:docMkLst>
        <pc:docMk/>
      </pc:docMkLst>
      <pc:sldChg chg="addSp delSp modSp mod">
        <pc:chgData name="Nowak, Michal2" userId="81ae710b-3756-42c4-ba8b-6889ac7ef6c4" providerId="ADAL" clId="{5E3FB8CF-245F-455F-A8D0-34A13CD8BC91}" dt="2022-11-24T12:42:35.892" v="61" actId="1076"/>
        <pc:sldMkLst>
          <pc:docMk/>
          <pc:sldMk cId="0" sldId="262"/>
        </pc:sldMkLst>
        <pc:spChg chg="mod">
          <ac:chgData name="Nowak, Michal2" userId="81ae710b-3756-42c4-ba8b-6889ac7ef6c4" providerId="ADAL" clId="{5E3FB8CF-245F-455F-A8D0-34A13CD8BC91}" dt="2022-11-24T12:38:35.137" v="51" actId="14100"/>
          <ac:spMkLst>
            <pc:docMk/>
            <pc:sldMk cId="0" sldId="262"/>
            <ac:spMk id="146" creationId="{00000000-0000-0000-0000-000000000000}"/>
          </ac:spMkLst>
        </pc:spChg>
        <pc:picChg chg="add mod">
          <ac:chgData name="Nowak, Michal2" userId="81ae710b-3756-42c4-ba8b-6889ac7ef6c4" providerId="ADAL" clId="{5E3FB8CF-245F-455F-A8D0-34A13CD8BC91}" dt="2022-11-24T12:37:52.694" v="44" actId="14100"/>
          <ac:picMkLst>
            <pc:docMk/>
            <pc:sldMk cId="0" sldId="262"/>
            <ac:picMk id="3" creationId="{CB1F6E3C-E3BA-40F8-99B7-1A4B0030C213}"/>
          </ac:picMkLst>
        </pc:picChg>
        <pc:picChg chg="add del mod">
          <ac:chgData name="Nowak, Michal2" userId="81ae710b-3756-42c4-ba8b-6889ac7ef6c4" providerId="ADAL" clId="{5E3FB8CF-245F-455F-A8D0-34A13CD8BC91}" dt="2022-11-24T12:42:16.063" v="56" actId="478"/>
          <ac:picMkLst>
            <pc:docMk/>
            <pc:sldMk cId="0" sldId="262"/>
            <ac:picMk id="5" creationId="{185746D4-65E0-4B4F-BD7F-529EAC881001}"/>
          </ac:picMkLst>
        </pc:picChg>
        <pc:picChg chg="add mod">
          <ac:chgData name="Nowak, Michal2" userId="81ae710b-3756-42c4-ba8b-6889ac7ef6c4" providerId="ADAL" clId="{5E3FB8CF-245F-455F-A8D0-34A13CD8BC91}" dt="2022-11-24T12:42:35.892" v="61" actId="1076"/>
          <ac:picMkLst>
            <pc:docMk/>
            <pc:sldMk cId="0" sldId="262"/>
            <ac:picMk id="7" creationId="{DF9BC02B-9495-418E-A792-767DDB37295B}"/>
          </ac:picMkLst>
        </pc:picChg>
      </pc:sldChg>
      <pc:sldChg chg="addSp modSp mod">
        <pc:chgData name="Nowak, Michal2" userId="81ae710b-3756-42c4-ba8b-6889ac7ef6c4" providerId="ADAL" clId="{5E3FB8CF-245F-455F-A8D0-34A13CD8BC91}" dt="2022-11-24T12:29:44.283" v="7" actId="20577"/>
        <pc:sldMkLst>
          <pc:docMk/>
          <pc:sldMk cId="0" sldId="263"/>
        </pc:sldMkLst>
        <pc:spChg chg="mod">
          <ac:chgData name="Nowak, Michal2" userId="81ae710b-3756-42c4-ba8b-6889ac7ef6c4" providerId="ADAL" clId="{5E3FB8CF-245F-455F-A8D0-34A13CD8BC91}" dt="2022-11-24T12:29:44.283" v="7" actId="20577"/>
          <ac:spMkLst>
            <pc:docMk/>
            <pc:sldMk cId="0" sldId="263"/>
            <ac:spMk id="148" creationId="{00000000-0000-0000-0000-000000000000}"/>
          </ac:spMkLst>
        </pc:spChg>
        <pc:picChg chg="add mod">
          <ac:chgData name="Nowak, Michal2" userId="81ae710b-3756-42c4-ba8b-6889ac7ef6c4" providerId="ADAL" clId="{5E3FB8CF-245F-455F-A8D0-34A13CD8BC91}" dt="2022-11-24T12:29:24.148" v="3" actId="1076"/>
          <ac:picMkLst>
            <pc:docMk/>
            <pc:sldMk cId="0" sldId="263"/>
            <ac:picMk id="3" creationId="{FBBED47D-6C40-4704-BC82-4D63C004341B}"/>
          </ac:picMkLst>
        </pc:picChg>
      </pc:sldChg>
      <pc:sldChg chg="addSp delSp modSp del mod">
        <pc:chgData name="Nowak, Michal2" userId="81ae710b-3756-42c4-ba8b-6889ac7ef6c4" providerId="ADAL" clId="{5E3FB8CF-245F-455F-A8D0-34A13CD8BC91}" dt="2022-11-24T12:31:29.256" v="21" actId="2696"/>
        <pc:sldMkLst>
          <pc:docMk/>
          <pc:sldMk cId="0" sldId="264"/>
        </pc:sldMkLst>
        <pc:spChg chg="add del mod">
          <ac:chgData name="Nowak, Michal2" userId="81ae710b-3756-42c4-ba8b-6889ac7ef6c4" providerId="ADAL" clId="{5E3FB8CF-245F-455F-A8D0-34A13CD8BC91}" dt="2022-11-24T12:31:10.025" v="18"/>
          <ac:spMkLst>
            <pc:docMk/>
            <pc:sldMk cId="0" sldId="264"/>
            <ac:spMk id="5" creationId="{091B08F6-2AD8-443C-BCE1-C3ED17FB1E2A}"/>
          </ac:spMkLst>
        </pc:spChg>
      </pc:sldChg>
      <pc:sldChg chg="addSp delSp modSp add mod">
        <pc:chgData name="Nowak, Michal2" userId="81ae710b-3756-42c4-ba8b-6889ac7ef6c4" providerId="ADAL" clId="{5E3FB8CF-245F-455F-A8D0-34A13CD8BC91}" dt="2022-11-24T12:35:27.140" v="41" actId="14100"/>
        <pc:sldMkLst>
          <pc:docMk/>
          <pc:sldMk cId="3365442451" sldId="268"/>
        </pc:sldMkLst>
        <pc:spChg chg="mod">
          <ac:chgData name="Nowak, Michal2" userId="81ae710b-3756-42c4-ba8b-6889ac7ef6c4" providerId="ADAL" clId="{5E3FB8CF-245F-455F-A8D0-34A13CD8BC91}" dt="2022-11-24T12:31:26.214" v="20"/>
          <ac:spMkLst>
            <pc:docMk/>
            <pc:sldMk cId="3365442451" sldId="268"/>
            <ac:spMk id="147" creationId="{00000000-0000-0000-0000-000000000000}"/>
          </ac:spMkLst>
        </pc:spChg>
        <pc:spChg chg="mod">
          <ac:chgData name="Nowak, Michal2" userId="81ae710b-3756-42c4-ba8b-6889ac7ef6c4" providerId="ADAL" clId="{5E3FB8CF-245F-455F-A8D0-34A13CD8BC91}" dt="2022-11-24T12:31:45.990" v="27" actId="20577"/>
          <ac:spMkLst>
            <pc:docMk/>
            <pc:sldMk cId="3365442451" sldId="268"/>
            <ac:spMk id="148" creationId="{00000000-0000-0000-0000-000000000000}"/>
          </ac:spMkLst>
        </pc:spChg>
        <pc:picChg chg="del">
          <ac:chgData name="Nowak, Michal2" userId="81ae710b-3756-42c4-ba8b-6889ac7ef6c4" providerId="ADAL" clId="{5E3FB8CF-245F-455F-A8D0-34A13CD8BC91}" dt="2022-11-24T12:32:28.628" v="28" actId="478"/>
          <ac:picMkLst>
            <pc:docMk/>
            <pc:sldMk cId="3365442451" sldId="268"/>
            <ac:picMk id="3" creationId="{FBBED47D-6C40-4704-BC82-4D63C004341B}"/>
          </ac:picMkLst>
        </pc:picChg>
        <pc:picChg chg="add del mod">
          <ac:chgData name="Nowak, Michal2" userId="81ae710b-3756-42c4-ba8b-6889ac7ef6c4" providerId="ADAL" clId="{5E3FB8CF-245F-455F-A8D0-34A13CD8BC91}" dt="2022-11-24T12:35:09.704" v="35" actId="478"/>
          <ac:picMkLst>
            <pc:docMk/>
            <pc:sldMk cId="3365442451" sldId="268"/>
            <ac:picMk id="4" creationId="{45B829C4-8EF2-4D27-8C76-3F99071B6A47}"/>
          </ac:picMkLst>
        </pc:picChg>
        <pc:picChg chg="add mod">
          <ac:chgData name="Nowak, Michal2" userId="81ae710b-3756-42c4-ba8b-6889ac7ef6c4" providerId="ADAL" clId="{5E3FB8CF-245F-455F-A8D0-34A13CD8BC91}" dt="2022-11-24T12:35:27.140" v="41" actId="14100"/>
          <ac:picMkLst>
            <pc:docMk/>
            <pc:sldMk cId="3365442451" sldId="268"/>
            <ac:picMk id="6" creationId="{6AEF342E-F391-4FF9-8FC0-07A1641CDEDA}"/>
          </ac:picMkLst>
        </pc:picChg>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14C1222E-04C2-4FE8-B317-1593425D08EC}"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28" name="PlaceHolder 2"/>
          <p:cNvSpPr>
            <a:spLocks noGrp="1"/>
          </p:cNvSpPr>
          <p:nvPr>
            <p:ph/>
          </p:nvPr>
        </p:nvSpPr>
        <p:spPr>
          <a:xfrm>
            <a:off x="1295280" y="3763440"/>
            <a:ext cx="95900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29" name="PlaceHolder 3"/>
          <p:cNvSpPr>
            <a:spLocks noGrp="1"/>
          </p:cNvSpPr>
          <p:nvPr>
            <p:ph/>
          </p:nvPr>
        </p:nvSpPr>
        <p:spPr>
          <a:xfrm>
            <a:off x="1295280" y="4460040"/>
            <a:ext cx="95900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C0ECF3C3-4ED9-457A-B39A-E7DE2B9B0FA5}"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31" name="PlaceHolder 2"/>
          <p:cNvSpPr>
            <a:spLocks noGrp="1"/>
          </p:cNvSpPr>
          <p:nvPr>
            <p:ph/>
          </p:nvPr>
        </p:nvSpPr>
        <p:spPr>
          <a:xfrm>
            <a:off x="1295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32" name="PlaceHolder 3"/>
          <p:cNvSpPr>
            <a:spLocks noGrp="1"/>
          </p:cNvSpPr>
          <p:nvPr>
            <p:ph/>
          </p:nvPr>
        </p:nvSpPr>
        <p:spPr>
          <a:xfrm>
            <a:off x="6209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33" name="PlaceHolder 4"/>
          <p:cNvSpPr>
            <a:spLocks noGrp="1"/>
          </p:cNvSpPr>
          <p:nvPr>
            <p:ph/>
          </p:nvPr>
        </p:nvSpPr>
        <p:spPr>
          <a:xfrm>
            <a:off x="1295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34" name="PlaceHolder 5"/>
          <p:cNvSpPr>
            <a:spLocks noGrp="1"/>
          </p:cNvSpPr>
          <p:nvPr>
            <p:ph/>
          </p:nvPr>
        </p:nvSpPr>
        <p:spPr>
          <a:xfrm>
            <a:off x="6209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05DB54BC-7D28-4508-864D-3CF4E8549EAC}"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36" name="PlaceHolder 2"/>
          <p:cNvSpPr>
            <a:spLocks noGrp="1"/>
          </p:cNvSpPr>
          <p:nvPr>
            <p:ph/>
          </p:nvPr>
        </p:nvSpPr>
        <p:spPr>
          <a:xfrm>
            <a:off x="1295280" y="37634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37" name="PlaceHolder 3"/>
          <p:cNvSpPr>
            <a:spLocks noGrp="1"/>
          </p:cNvSpPr>
          <p:nvPr>
            <p:ph/>
          </p:nvPr>
        </p:nvSpPr>
        <p:spPr>
          <a:xfrm>
            <a:off x="4537800" y="37634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38" name="PlaceHolder 4"/>
          <p:cNvSpPr>
            <a:spLocks noGrp="1"/>
          </p:cNvSpPr>
          <p:nvPr>
            <p:ph/>
          </p:nvPr>
        </p:nvSpPr>
        <p:spPr>
          <a:xfrm>
            <a:off x="7780320" y="37634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39" name="PlaceHolder 5"/>
          <p:cNvSpPr>
            <a:spLocks noGrp="1"/>
          </p:cNvSpPr>
          <p:nvPr>
            <p:ph/>
          </p:nvPr>
        </p:nvSpPr>
        <p:spPr>
          <a:xfrm>
            <a:off x="1295280" y="44600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40" name="PlaceHolder 6"/>
          <p:cNvSpPr>
            <a:spLocks noGrp="1"/>
          </p:cNvSpPr>
          <p:nvPr>
            <p:ph/>
          </p:nvPr>
        </p:nvSpPr>
        <p:spPr>
          <a:xfrm>
            <a:off x="4537800" y="44600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41" name="PlaceHolder 7"/>
          <p:cNvSpPr>
            <a:spLocks noGrp="1"/>
          </p:cNvSpPr>
          <p:nvPr>
            <p:ph/>
          </p:nvPr>
        </p:nvSpPr>
        <p:spPr>
          <a:xfrm>
            <a:off x="7780320" y="44600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DFB82C67-E95B-4BDC-B76C-B09F903E47B0}"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AA6A30B7-E31D-4573-A8C3-1170D30AB901}"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8"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49" name="PlaceHolder 2"/>
          <p:cNvSpPr>
            <a:spLocks noGrp="1"/>
          </p:cNvSpPr>
          <p:nvPr>
            <p:ph type="subTitle"/>
          </p:nvPr>
        </p:nvSpPr>
        <p:spPr>
          <a:xfrm>
            <a:off x="1295280" y="3763440"/>
            <a:ext cx="9590040" cy="1333080"/>
          </a:xfrm>
          <a:prstGeom prst="rect">
            <a:avLst/>
          </a:prstGeom>
          <a:noFill/>
          <a:ln w="0">
            <a:noFill/>
          </a:ln>
        </p:spPr>
        <p:txBody>
          <a:bodyPr lIns="0" tIns="0" rIns="0" bIns="0" anchor="ctr">
            <a:noAutofit/>
          </a:bodyPr>
          <a:lstStyle/>
          <a:p>
            <a:pPr indent="0" algn="ctr">
              <a:buNone/>
            </a:pPr>
            <a:endParaRPr lang="pl-PL" sz="3200" b="0" strike="noStrike" spc="-1">
              <a:solidFill>
                <a:srgbClr val="FFFFFF"/>
              </a:solidFill>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4A029637-BBBC-428C-950D-218529666289}"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51" name="PlaceHolder 2"/>
          <p:cNvSpPr>
            <a:spLocks noGrp="1"/>
          </p:cNvSpPr>
          <p:nvPr>
            <p:ph/>
          </p:nvPr>
        </p:nvSpPr>
        <p:spPr>
          <a:xfrm>
            <a:off x="1295280" y="3763440"/>
            <a:ext cx="95900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6C18886F-FAA3-4A7F-A22A-E2164A92288D}"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53" name="PlaceHolder 2"/>
          <p:cNvSpPr>
            <a:spLocks noGrp="1"/>
          </p:cNvSpPr>
          <p:nvPr>
            <p:ph/>
          </p:nvPr>
        </p:nvSpPr>
        <p:spPr>
          <a:xfrm>
            <a:off x="1295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54" name="PlaceHolder 3"/>
          <p:cNvSpPr>
            <a:spLocks noGrp="1"/>
          </p:cNvSpPr>
          <p:nvPr>
            <p:ph/>
          </p:nvPr>
        </p:nvSpPr>
        <p:spPr>
          <a:xfrm>
            <a:off x="6209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97509C63-E33C-464E-8B1E-0047539811D0}"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5"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D3A1E859-8A68-4AF3-A05E-D3CE11A5E941}"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6" name="PlaceHolder 1"/>
          <p:cNvSpPr>
            <a:spLocks noGrp="1"/>
          </p:cNvSpPr>
          <p:nvPr>
            <p:ph type="subTitle"/>
          </p:nvPr>
        </p:nvSpPr>
        <p:spPr>
          <a:xfrm>
            <a:off x="1295280" y="1761120"/>
            <a:ext cx="9590040" cy="8476920"/>
          </a:xfrm>
          <a:prstGeom prst="rect">
            <a:avLst/>
          </a:prstGeom>
          <a:noFill/>
          <a:ln w="0">
            <a:noFill/>
          </a:ln>
        </p:spPr>
        <p:txBody>
          <a:bodyPr lIns="0" tIns="0" rIns="0" bIns="0" anchor="ctr">
            <a:noAutofit/>
          </a:bodyPr>
          <a:lstStyle/>
          <a:p>
            <a:pPr algn="ctr"/>
            <a:endParaRPr lang="pl-PL" sz="3200" b="0" strike="noStrike" spc="-1">
              <a:solidFill>
                <a:srgbClr val="FFFFFF"/>
              </a:solidFill>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8D98FFAD-CC6F-4FEF-82EA-3AE8FC7873E6}"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58" name="PlaceHolder 2"/>
          <p:cNvSpPr>
            <a:spLocks noGrp="1"/>
          </p:cNvSpPr>
          <p:nvPr>
            <p:ph/>
          </p:nvPr>
        </p:nvSpPr>
        <p:spPr>
          <a:xfrm>
            <a:off x="1295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59" name="PlaceHolder 3"/>
          <p:cNvSpPr>
            <a:spLocks noGrp="1"/>
          </p:cNvSpPr>
          <p:nvPr>
            <p:ph/>
          </p:nvPr>
        </p:nvSpPr>
        <p:spPr>
          <a:xfrm>
            <a:off x="6209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0" name="PlaceHolder 4"/>
          <p:cNvSpPr>
            <a:spLocks noGrp="1"/>
          </p:cNvSpPr>
          <p:nvPr>
            <p:ph/>
          </p:nvPr>
        </p:nvSpPr>
        <p:spPr>
          <a:xfrm>
            <a:off x="1295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54DA0E5-AE26-489F-BA0C-19F52C446339}"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7" name="PlaceHolder 2"/>
          <p:cNvSpPr>
            <a:spLocks noGrp="1"/>
          </p:cNvSpPr>
          <p:nvPr>
            <p:ph type="subTitle"/>
          </p:nvPr>
        </p:nvSpPr>
        <p:spPr>
          <a:xfrm>
            <a:off x="1295280" y="3763440"/>
            <a:ext cx="9590040" cy="1333080"/>
          </a:xfrm>
          <a:prstGeom prst="rect">
            <a:avLst/>
          </a:prstGeom>
          <a:noFill/>
          <a:ln w="0">
            <a:noFill/>
          </a:ln>
        </p:spPr>
        <p:txBody>
          <a:bodyPr lIns="0" tIns="0" rIns="0" bIns="0" anchor="ctr">
            <a:noAutofit/>
          </a:bodyPr>
          <a:lstStyle/>
          <a:p>
            <a:pPr indent="0" algn="ctr">
              <a:buNone/>
            </a:pPr>
            <a:endParaRPr lang="pl-PL" sz="3200" b="0" strike="noStrike" spc="-1">
              <a:solidFill>
                <a:srgbClr val="FFFFFF"/>
              </a:solidFill>
              <a:latin typeface="Arial"/>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1DD8593A-E291-43EE-BA02-DD7D20A320E9}" type="slidenum">
              <a:t>‹#›</a:t>
            </a:fld>
            <a:endParaRPr/>
          </a:p>
        </p:txBody>
      </p:sp>
      <p:sp>
        <p:nvSpPr>
          <p:cNvPr id="2"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62" name="PlaceHolder 2"/>
          <p:cNvSpPr>
            <a:spLocks noGrp="1"/>
          </p:cNvSpPr>
          <p:nvPr>
            <p:ph/>
          </p:nvPr>
        </p:nvSpPr>
        <p:spPr>
          <a:xfrm>
            <a:off x="1295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3" name="PlaceHolder 3"/>
          <p:cNvSpPr>
            <a:spLocks noGrp="1"/>
          </p:cNvSpPr>
          <p:nvPr>
            <p:ph/>
          </p:nvPr>
        </p:nvSpPr>
        <p:spPr>
          <a:xfrm>
            <a:off x="6209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4" name="PlaceHolder 4"/>
          <p:cNvSpPr>
            <a:spLocks noGrp="1"/>
          </p:cNvSpPr>
          <p:nvPr>
            <p:ph/>
          </p:nvPr>
        </p:nvSpPr>
        <p:spPr>
          <a:xfrm>
            <a:off x="6209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15A3666B-FFEC-4900-A52B-57B5A0F9955D}"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66" name="PlaceHolder 2"/>
          <p:cNvSpPr>
            <a:spLocks noGrp="1"/>
          </p:cNvSpPr>
          <p:nvPr>
            <p:ph/>
          </p:nvPr>
        </p:nvSpPr>
        <p:spPr>
          <a:xfrm>
            <a:off x="1295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7" name="PlaceHolder 3"/>
          <p:cNvSpPr>
            <a:spLocks noGrp="1"/>
          </p:cNvSpPr>
          <p:nvPr>
            <p:ph/>
          </p:nvPr>
        </p:nvSpPr>
        <p:spPr>
          <a:xfrm>
            <a:off x="6209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8" name="PlaceHolder 4"/>
          <p:cNvSpPr>
            <a:spLocks noGrp="1"/>
          </p:cNvSpPr>
          <p:nvPr>
            <p:ph/>
          </p:nvPr>
        </p:nvSpPr>
        <p:spPr>
          <a:xfrm>
            <a:off x="1295280" y="4460040"/>
            <a:ext cx="95900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8B091F73-D83E-4160-9181-A62FB59037DA}"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70" name="PlaceHolder 2"/>
          <p:cNvSpPr>
            <a:spLocks noGrp="1"/>
          </p:cNvSpPr>
          <p:nvPr>
            <p:ph/>
          </p:nvPr>
        </p:nvSpPr>
        <p:spPr>
          <a:xfrm>
            <a:off x="1295280" y="3763440"/>
            <a:ext cx="95900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71" name="PlaceHolder 3"/>
          <p:cNvSpPr>
            <a:spLocks noGrp="1"/>
          </p:cNvSpPr>
          <p:nvPr>
            <p:ph/>
          </p:nvPr>
        </p:nvSpPr>
        <p:spPr>
          <a:xfrm>
            <a:off x="1295280" y="4460040"/>
            <a:ext cx="95900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2688C106-C24D-452C-BD01-C91EBC19C8F2}"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73" name="PlaceHolder 2"/>
          <p:cNvSpPr>
            <a:spLocks noGrp="1"/>
          </p:cNvSpPr>
          <p:nvPr>
            <p:ph/>
          </p:nvPr>
        </p:nvSpPr>
        <p:spPr>
          <a:xfrm>
            <a:off x="1295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74" name="PlaceHolder 3"/>
          <p:cNvSpPr>
            <a:spLocks noGrp="1"/>
          </p:cNvSpPr>
          <p:nvPr>
            <p:ph/>
          </p:nvPr>
        </p:nvSpPr>
        <p:spPr>
          <a:xfrm>
            <a:off x="6209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75" name="PlaceHolder 4"/>
          <p:cNvSpPr>
            <a:spLocks noGrp="1"/>
          </p:cNvSpPr>
          <p:nvPr>
            <p:ph/>
          </p:nvPr>
        </p:nvSpPr>
        <p:spPr>
          <a:xfrm>
            <a:off x="1295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76" name="PlaceHolder 5"/>
          <p:cNvSpPr>
            <a:spLocks noGrp="1"/>
          </p:cNvSpPr>
          <p:nvPr>
            <p:ph/>
          </p:nvPr>
        </p:nvSpPr>
        <p:spPr>
          <a:xfrm>
            <a:off x="6209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9C3F5054-E3EF-4D44-BCEB-98DC5833D4AD}" type="slidenum">
              <a:t>‹#›</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78" name="PlaceHolder 2"/>
          <p:cNvSpPr>
            <a:spLocks noGrp="1"/>
          </p:cNvSpPr>
          <p:nvPr>
            <p:ph/>
          </p:nvPr>
        </p:nvSpPr>
        <p:spPr>
          <a:xfrm>
            <a:off x="1295280" y="37634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79" name="PlaceHolder 3"/>
          <p:cNvSpPr>
            <a:spLocks noGrp="1"/>
          </p:cNvSpPr>
          <p:nvPr>
            <p:ph/>
          </p:nvPr>
        </p:nvSpPr>
        <p:spPr>
          <a:xfrm>
            <a:off x="4537800" y="37634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80" name="PlaceHolder 4"/>
          <p:cNvSpPr>
            <a:spLocks noGrp="1"/>
          </p:cNvSpPr>
          <p:nvPr>
            <p:ph/>
          </p:nvPr>
        </p:nvSpPr>
        <p:spPr>
          <a:xfrm>
            <a:off x="7780320" y="37634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81" name="PlaceHolder 5"/>
          <p:cNvSpPr>
            <a:spLocks noGrp="1"/>
          </p:cNvSpPr>
          <p:nvPr>
            <p:ph/>
          </p:nvPr>
        </p:nvSpPr>
        <p:spPr>
          <a:xfrm>
            <a:off x="1295280" y="44600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82" name="PlaceHolder 6"/>
          <p:cNvSpPr>
            <a:spLocks noGrp="1"/>
          </p:cNvSpPr>
          <p:nvPr>
            <p:ph/>
          </p:nvPr>
        </p:nvSpPr>
        <p:spPr>
          <a:xfrm>
            <a:off x="4537800" y="44600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83" name="PlaceHolder 7"/>
          <p:cNvSpPr>
            <a:spLocks noGrp="1"/>
          </p:cNvSpPr>
          <p:nvPr>
            <p:ph/>
          </p:nvPr>
        </p:nvSpPr>
        <p:spPr>
          <a:xfrm>
            <a:off x="7780320" y="44600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CFACA1CF-CFC1-4F16-83CF-50372E43F2B2}" type="slidenum">
              <a:t>‹#›</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lstStyle/>
          <a:p>
            <a:r>
              <a:t>Footer</a:t>
            </a:r>
          </a:p>
        </p:txBody>
      </p:sp>
      <p:sp>
        <p:nvSpPr>
          <p:cNvPr id="3" name="PlaceHolder 2"/>
          <p:cNvSpPr>
            <a:spLocks noGrp="1"/>
          </p:cNvSpPr>
          <p:nvPr>
            <p:ph type="sldNum" idx="9"/>
          </p:nvPr>
        </p:nvSpPr>
        <p:spPr/>
        <p:txBody>
          <a:bodyPr/>
          <a:lstStyle/>
          <a:p>
            <a:fld id="{EC7E3B17-A2A5-4C21-B9A6-70843ADE058E}" type="slidenum">
              <a:t>‹#›</a:t>
            </a:fld>
            <a:endParaRPr/>
          </a:p>
        </p:txBody>
      </p:sp>
      <p:sp>
        <p:nvSpPr>
          <p:cNvPr id="4" name="PlaceHolder 3"/>
          <p:cNvSpPr>
            <a:spLocks noGrp="1"/>
          </p:cNvSpPr>
          <p:nvPr>
            <p:ph type="dt" idx="7"/>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9"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90" name="PlaceHolder 2"/>
          <p:cNvSpPr>
            <a:spLocks noGrp="1"/>
          </p:cNvSpPr>
          <p:nvPr>
            <p:ph type="subTitle"/>
          </p:nvPr>
        </p:nvSpPr>
        <p:spPr>
          <a:xfrm>
            <a:off x="1295280" y="3763440"/>
            <a:ext cx="9590040" cy="1333080"/>
          </a:xfrm>
          <a:prstGeom prst="rect">
            <a:avLst/>
          </a:prstGeom>
          <a:noFill/>
          <a:ln w="0">
            <a:noFill/>
          </a:ln>
        </p:spPr>
        <p:txBody>
          <a:bodyPr lIns="0" tIns="0" rIns="0" bIns="0" anchor="ctr">
            <a:noAutofit/>
          </a:bodyPr>
          <a:lstStyle/>
          <a:p>
            <a:pPr indent="0" algn="ctr">
              <a:buNone/>
            </a:pPr>
            <a:endParaRPr lang="pl-PL" sz="3200" b="0" strike="noStrike" spc="-1">
              <a:solidFill>
                <a:srgbClr val="FFFFFF"/>
              </a:solidFill>
              <a:latin typeface="Arial"/>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D896BD82-1D7D-4FD8-967B-FC42233CB271}" type="slidenum">
              <a:t>‹#›</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92" name="PlaceHolder 2"/>
          <p:cNvSpPr>
            <a:spLocks noGrp="1"/>
          </p:cNvSpPr>
          <p:nvPr>
            <p:ph/>
          </p:nvPr>
        </p:nvSpPr>
        <p:spPr>
          <a:xfrm>
            <a:off x="1295280" y="3763440"/>
            <a:ext cx="95900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024B3BC6-1BB6-4EDA-9823-F8E492F5FA1D}" type="slidenum">
              <a:t>‹#›</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94" name="PlaceHolder 2"/>
          <p:cNvSpPr>
            <a:spLocks noGrp="1"/>
          </p:cNvSpPr>
          <p:nvPr>
            <p:ph/>
          </p:nvPr>
        </p:nvSpPr>
        <p:spPr>
          <a:xfrm>
            <a:off x="1295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95" name="PlaceHolder 3"/>
          <p:cNvSpPr>
            <a:spLocks noGrp="1"/>
          </p:cNvSpPr>
          <p:nvPr>
            <p:ph/>
          </p:nvPr>
        </p:nvSpPr>
        <p:spPr>
          <a:xfrm>
            <a:off x="6209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28B9C1A7-1D38-41C6-AE4B-1464D3E744D2}" type="slidenum">
              <a:t>‹#›</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6"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584512CD-D1B8-41CF-9719-19107B771F1C}" type="slidenum">
              <a:t>‹#›</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9" name="PlaceHolder 2"/>
          <p:cNvSpPr>
            <a:spLocks noGrp="1"/>
          </p:cNvSpPr>
          <p:nvPr>
            <p:ph/>
          </p:nvPr>
        </p:nvSpPr>
        <p:spPr>
          <a:xfrm>
            <a:off x="1295280" y="3763440"/>
            <a:ext cx="95900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08A83663-D92B-4B04-8DF5-329F09605EA6}"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7" name="PlaceHolder 1"/>
          <p:cNvSpPr>
            <a:spLocks noGrp="1"/>
          </p:cNvSpPr>
          <p:nvPr>
            <p:ph type="subTitle"/>
          </p:nvPr>
        </p:nvSpPr>
        <p:spPr>
          <a:xfrm>
            <a:off x="1295280" y="1761120"/>
            <a:ext cx="9590040" cy="8476920"/>
          </a:xfrm>
          <a:prstGeom prst="rect">
            <a:avLst/>
          </a:prstGeom>
          <a:noFill/>
          <a:ln w="0">
            <a:noFill/>
          </a:ln>
        </p:spPr>
        <p:txBody>
          <a:bodyPr lIns="0" tIns="0" rIns="0" bIns="0" anchor="ctr">
            <a:noAutofit/>
          </a:bodyPr>
          <a:lstStyle/>
          <a:p>
            <a:pPr algn="ctr"/>
            <a:endParaRPr lang="pl-PL" sz="3200" b="0" strike="noStrike" spc="-1">
              <a:solidFill>
                <a:srgbClr val="FFFFFF"/>
              </a:solidFill>
              <a:latin typeface="Arial"/>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424D6553-8B0E-487F-B660-788A68514356}" type="slidenum">
              <a:t>‹#›</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99" name="PlaceHolder 2"/>
          <p:cNvSpPr>
            <a:spLocks noGrp="1"/>
          </p:cNvSpPr>
          <p:nvPr>
            <p:ph/>
          </p:nvPr>
        </p:nvSpPr>
        <p:spPr>
          <a:xfrm>
            <a:off x="1295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00" name="PlaceHolder 3"/>
          <p:cNvSpPr>
            <a:spLocks noGrp="1"/>
          </p:cNvSpPr>
          <p:nvPr>
            <p:ph/>
          </p:nvPr>
        </p:nvSpPr>
        <p:spPr>
          <a:xfrm>
            <a:off x="6209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01" name="PlaceHolder 4"/>
          <p:cNvSpPr>
            <a:spLocks noGrp="1"/>
          </p:cNvSpPr>
          <p:nvPr>
            <p:ph/>
          </p:nvPr>
        </p:nvSpPr>
        <p:spPr>
          <a:xfrm>
            <a:off x="1295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B70D936C-6D1B-482E-9123-D716C44F8919}" type="slidenum">
              <a:t>‹#›</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103" name="PlaceHolder 2"/>
          <p:cNvSpPr>
            <a:spLocks noGrp="1"/>
          </p:cNvSpPr>
          <p:nvPr>
            <p:ph/>
          </p:nvPr>
        </p:nvSpPr>
        <p:spPr>
          <a:xfrm>
            <a:off x="1295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04" name="PlaceHolder 3"/>
          <p:cNvSpPr>
            <a:spLocks noGrp="1"/>
          </p:cNvSpPr>
          <p:nvPr>
            <p:ph/>
          </p:nvPr>
        </p:nvSpPr>
        <p:spPr>
          <a:xfrm>
            <a:off x="6209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05" name="PlaceHolder 4"/>
          <p:cNvSpPr>
            <a:spLocks noGrp="1"/>
          </p:cNvSpPr>
          <p:nvPr>
            <p:ph/>
          </p:nvPr>
        </p:nvSpPr>
        <p:spPr>
          <a:xfrm>
            <a:off x="6209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A1D7DF07-A96B-4180-AFC3-56B741A8B658}" type="slidenum">
              <a:t>‹#›</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107" name="PlaceHolder 2"/>
          <p:cNvSpPr>
            <a:spLocks noGrp="1"/>
          </p:cNvSpPr>
          <p:nvPr>
            <p:ph/>
          </p:nvPr>
        </p:nvSpPr>
        <p:spPr>
          <a:xfrm>
            <a:off x="1295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08" name="PlaceHolder 3"/>
          <p:cNvSpPr>
            <a:spLocks noGrp="1"/>
          </p:cNvSpPr>
          <p:nvPr>
            <p:ph/>
          </p:nvPr>
        </p:nvSpPr>
        <p:spPr>
          <a:xfrm>
            <a:off x="6209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09" name="PlaceHolder 4"/>
          <p:cNvSpPr>
            <a:spLocks noGrp="1"/>
          </p:cNvSpPr>
          <p:nvPr>
            <p:ph/>
          </p:nvPr>
        </p:nvSpPr>
        <p:spPr>
          <a:xfrm>
            <a:off x="1295280" y="4460040"/>
            <a:ext cx="95900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0EA786B0-0FA0-4148-B87B-72403698662A}" type="slidenum">
              <a:t>‹#›</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111" name="PlaceHolder 2"/>
          <p:cNvSpPr>
            <a:spLocks noGrp="1"/>
          </p:cNvSpPr>
          <p:nvPr>
            <p:ph/>
          </p:nvPr>
        </p:nvSpPr>
        <p:spPr>
          <a:xfrm>
            <a:off x="1295280" y="3763440"/>
            <a:ext cx="95900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12" name="PlaceHolder 3"/>
          <p:cNvSpPr>
            <a:spLocks noGrp="1"/>
          </p:cNvSpPr>
          <p:nvPr>
            <p:ph/>
          </p:nvPr>
        </p:nvSpPr>
        <p:spPr>
          <a:xfrm>
            <a:off x="1295280" y="4460040"/>
            <a:ext cx="95900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AFAF7D38-5570-4FD5-93E9-0D753D4DE493}" type="slidenum">
              <a:t>‹#›</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114" name="PlaceHolder 2"/>
          <p:cNvSpPr>
            <a:spLocks noGrp="1"/>
          </p:cNvSpPr>
          <p:nvPr>
            <p:ph/>
          </p:nvPr>
        </p:nvSpPr>
        <p:spPr>
          <a:xfrm>
            <a:off x="1295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15" name="PlaceHolder 3"/>
          <p:cNvSpPr>
            <a:spLocks noGrp="1"/>
          </p:cNvSpPr>
          <p:nvPr>
            <p:ph/>
          </p:nvPr>
        </p:nvSpPr>
        <p:spPr>
          <a:xfrm>
            <a:off x="6209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16" name="PlaceHolder 4"/>
          <p:cNvSpPr>
            <a:spLocks noGrp="1"/>
          </p:cNvSpPr>
          <p:nvPr>
            <p:ph/>
          </p:nvPr>
        </p:nvSpPr>
        <p:spPr>
          <a:xfrm>
            <a:off x="1295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17" name="PlaceHolder 5"/>
          <p:cNvSpPr>
            <a:spLocks noGrp="1"/>
          </p:cNvSpPr>
          <p:nvPr>
            <p:ph/>
          </p:nvPr>
        </p:nvSpPr>
        <p:spPr>
          <a:xfrm>
            <a:off x="6209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7" name="PlaceHolder 6"/>
          <p:cNvSpPr>
            <a:spLocks noGrp="1"/>
          </p:cNvSpPr>
          <p:nvPr>
            <p:ph type="ftr" idx="8"/>
          </p:nvPr>
        </p:nvSpPr>
        <p:spPr/>
        <p:txBody>
          <a:bodyPr/>
          <a:lstStyle/>
          <a:p>
            <a:r>
              <a:t>Footer</a:t>
            </a:r>
          </a:p>
        </p:txBody>
      </p:sp>
      <p:sp>
        <p:nvSpPr>
          <p:cNvPr id="8" name="PlaceHolder 7"/>
          <p:cNvSpPr>
            <a:spLocks noGrp="1"/>
          </p:cNvSpPr>
          <p:nvPr>
            <p:ph type="sldNum" idx="9"/>
          </p:nvPr>
        </p:nvSpPr>
        <p:spPr/>
        <p:txBody>
          <a:bodyPr/>
          <a:lstStyle/>
          <a:p>
            <a:fld id="{2333279B-CB9A-4EC9-A81F-CD10D945971A}" type="slidenum">
              <a:t>‹#›</a:t>
            </a:fld>
            <a:endParaRPr/>
          </a:p>
        </p:txBody>
      </p:sp>
      <p:sp>
        <p:nvSpPr>
          <p:cNvPr id="9" name="PlaceHolder 8"/>
          <p:cNvSpPr>
            <a:spLocks noGrp="1"/>
          </p:cNvSpPr>
          <p:nvPr>
            <p:ph type="dt" idx="7"/>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119" name="PlaceHolder 2"/>
          <p:cNvSpPr>
            <a:spLocks noGrp="1"/>
          </p:cNvSpPr>
          <p:nvPr>
            <p:ph/>
          </p:nvPr>
        </p:nvSpPr>
        <p:spPr>
          <a:xfrm>
            <a:off x="1295280" y="37634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20" name="PlaceHolder 3"/>
          <p:cNvSpPr>
            <a:spLocks noGrp="1"/>
          </p:cNvSpPr>
          <p:nvPr>
            <p:ph/>
          </p:nvPr>
        </p:nvSpPr>
        <p:spPr>
          <a:xfrm>
            <a:off x="4537800" y="37634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21" name="PlaceHolder 4"/>
          <p:cNvSpPr>
            <a:spLocks noGrp="1"/>
          </p:cNvSpPr>
          <p:nvPr>
            <p:ph/>
          </p:nvPr>
        </p:nvSpPr>
        <p:spPr>
          <a:xfrm>
            <a:off x="7780320" y="37634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22" name="PlaceHolder 5"/>
          <p:cNvSpPr>
            <a:spLocks noGrp="1"/>
          </p:cNvSpPr>
          <p:nvPr>
            <p:ph/>
          </p:nvPr>
        </p:nvSpPr>
        <p:spPr>
          <a:xfrm>
            <a:off x="1295280" y="44600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23" name="PlaceHolder 6"/>
          <p:cNvSpPr>
            <a:spLocks noGrp="1"/>
          </p:cNvSpPr>
          <p:nvPr>
            <p:ph/>
          </p:nvPr>
        </p:nvSpPr>
        <p:spPr>
          <a:xfrm>
            <a:off x="4537800" y="44600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24" name="PlaceHolder 7"/>
          <p:cNvSpPr>
            <a:spLocks noGrp="1"/>
          </p:cNvSpPr>
          <p:nvPr>
            <p:ph/>
          </p:nvPr>
        </p:nvSpPr>
        <p:spPr>
          <a:xfrm>
            <a:off x="7780320" y="4460040"/>
            <a:ext cx="308772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9" name="PlaceHolder 8"/>
          <p:cNvSpPr>
            <a:spLocks noGrp="1"/>
          </p:cNvSpPr>
          <p:nvPr>
            <p:ph type="ftr" idx="8"/>
          </p:nvPr>
        </p:nvSpPr>
        <p:spPr/>
        <p:txBody>
          <a:bodyPr/>
          <a:lstStyle/>
          <a:p>
            <a:r>
              <a:t>Footer</a:t>
            </a:r>
          </a:p>
        </p:txBody>
      </p:sp>
      <p:sp>
        <p:nvSpPr>
          <p:cNvPr id="10" name="PlaceHolder 9"/>
          <p:cNvSpPr>
            <a:spLocks noGrp="1"/>
          </p:cNvSpPr>
          <p:nvPr>
            <p:ph type="sldNum" idx="9"/>
          </p:nvPr>
        </p:nvSpPr>
        <p:spPr/>
        <p:txBody>
          <a:bodyPr/>
          <a:lstStyle/>
          <a:p>
            <a:fld id="{8994FC64-747B-4463-ACE3-4A95BC1E8673}" type="slidenum">
              <a:t>‹#›</a:t>
            </a:fld>
            <a:endParaRPr/>
          </a:p>
        </p:txBody>
      </p:sp>
      <p:sp>
        <p:nvSpPr>
          <p:cNvPr id="11" name="PlaceHolder 10"/>
          <p:cNvSpPr>
            <a:spLocks noGrp="1"/>
          </p:cNvSpPr>
          <p:nvPr>
            <p:ph type="dt" idx="7"/>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11" name="PlaceHolder 2"/>
          <p:cNvSpPr>
            <a:spLocks noGrp="1"/>
          </p:cNvSpPr>
          <p:nvPr>
            <p:ph/>
          </p:nvPr>
        </p:nvSpPr>
        <p:spPr>
          <a:xfrm>
            <a:off x="1295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2" name="PlaceHolder 3"/>
          <p:cNvSpPr>
            <a:spLocks noGrp="1"/>
          </p:cNvSpPr>
          <p:nvPr>
            <p:ph/>
          </p:nvPr>
        </p:nvSpPr>
        <p:spPr>
          <a:xfrm>
            <a:off x="6209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8DDA8DD2-A198-4742-9069-72E931CBFEFB}"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33A9A140-9CFC-4FDF-8D25-77A5D3E1738D}"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1295280" y="1761120"/>
            <a:ext cx="9590040" cy="8476920"/>
          </a:xfrm>
          <a:prstGeom prst="rect">
            <a:avLst/>
          </a:prstGeom>
          <a:noFill/>
          <a:ln w="0">
            <a:noFill/>
          </a:ln>
        </p:spPr>
        <p:txBody>
          <a:bodyPr lIns="0" tIns="0" rIns="0" bIns="0" anchor="ctr">
            <a:noAutofit/>
          </a:bodyPr>
          <a:lstStyle/>
          <a:p>
            <a:pPr algn="ctr"/>
            <a:endParaRPr lang="pl-PL" sz="3200" b="0" strike="noStrike" spc="-1">
              <a:solidFill>
                <a:srgbClr val="FFFFFF"/>
              </a:solidFill>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2E835371-D1D0-4405-AAD9-31F436E14675}"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16" name="PlaceHolder 2"/>
          <p:cNvSpPr>
            <a:spLocks noGrp="1"/>
          </p:cNvSpPr>
          <p:nvPr>
            <p:ph/>
          </p:nvPr>
        </p:nvSpPr>
        <p:spPr>
          <a:xfrm>
            <a:off x="1295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7" name="PlaceHolder 3"/>
          <p:cNvSpPr>
            <a:spLocks noGrp="1"/>
          </p:cNvSpPr>
          <p:nvPr>
            <p:ph/>
          </p:nvPr>
        </p:nvSpPr>
        <p:spPr>
          <a:xfrm>
            <a:off x="6209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18" name="PlaceHolder 4"/>
          <p:cNvSpPr>
            <a:spLocks noGrp="1"/>
          </p:cNvSpPr>
          <p:nvPr>
            <p:ph/>
          </p:nvPr>
        </p:nvSpPr>
        <p:spPr>
          <a:xfrm>
            <a:off x="1295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48266E90-CD97-4B2A-AB3D-BD833CB73244}"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20" name="PlaceHolder 2"/>
          <p:cNvSpPr>
            <a:spLocks noGrp="1"/>
          </p:cNvSpPr>
          <p:nvPr>
            <p:ph/>
          </p:nvPr>
        </p:nvSpPr>
        <p:spPr>
          <a:xfrm>
            <a:off x="1295280" y="3763440"/>
            <a:ext cx="4679640" cy="133308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21" name="PlaceHolder 3"/>
          <p:cNvSpPr>
            <a:spLocks noGrp="1"/>
          </p:cNvSpPr>
          <p:nvPr>
            <p:ph/>
          </p:nvPr>
        </p:nvSpPr>
        <p:spPr>
          <a:xfrm>
            <a:off x="6209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22" name="PlaceHolder 4"/>
          <p:cNvSpPr>
            <a:spLocks noGrp="1"/>
          </p:cNvSpPr>
          <p:nvPr>
            <p:ph/>
          </p:nvPr>
        </p:nvSpPr>
        <p:spPr>
          <a:xfrm>
            <a:off x="6209280" y="44600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7AD3B4E7-7AAB-457B-91E2-79EE83FE1480}"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1295280" y="1761120"/>
            <a:ext cx="9590040" cy="1828440"/>
          </a:xfrm>
          <a:prstGeom prst="rect">
            <a:avLst/>
          </a:prstGeom>
          <a:noFill/>
          <a:ln w="0">
            <a:noFill/>
          </a:ln>
        </p:spPr>
        <p:txBody>
          <a:bodyPr lIns="0" tIns="0" rIns="0" bIns="0" anchor="ctr">
            <a:noAutofit/>
          </a:bodyPr>
          <a:lstStyle/>
          <a:p>
            <a:pPr indent="0">
              <a:buNone/>
            </a:pPr>
            <a:endParaRPr lang="en-US" sz="1800" b="0" strike="noStrike" spc="-1">
              <a:solidFill>
                <a:srgbClr val="FFFFFF"/>
              </a:solidFill>
              <a:latin typeface="Goudy Old Style"/>
            </a:endParaRPr>
          </a:p>
        </p:txBody>
      </p:sp>
      <p:sp>
        <p:nvSpPr>
          <p:cNvPr id="24" name="PlaceHolder 2"/>
          <p:cNvSpPr>
            <a:spLocks noGrp="1"/>
          </p:cNvSpPr>
          <p:nvPr>
            <p:ph/>
          </p:nvPr>
        </p:nvSpPr>
        <p:spPr>
          <a:xfrm>
            <a:off x="1295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25" name="PlaceHolder 3"/>
          <p:cNvSpPr>
            <a:spLocks noGrp="1"/>
          </p:cNvSpPr>
          <p:nvPr>
            <p:ph/>
          </p:nvPr>
        </p:nvSpPr>
        <p:spPr>
          <a:xfrm>
            <a:off x="6209280" y="3763440"/>
            <a:ext cx="46796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26" name="PlaceHolder 4"/>
          <p:cNvSpPr>
            <a:spLocks noGrp="1"/>
          </p:cNvSpPr>
          <p:nvPr>
            <p:ph/>
          </p:nvPr>
        </p:nvSpPr>
        <p:spPr>
          <a:xfrm>
            <a:off x="1295280" y="4460040"/>
            <a:ext cx="9590040" cy="635760"/>
          </a:xfrm>
          <a:prstGeom prst="rect">
            <a:avLst/>
          </a:prstGeom>
          <a:noFill/>
          <a:ln w="0">
            <a:noFill/>
          </a:ln>
        </p:spPr>
        <p:txBody>
          <a:bodyPr lIns="0" tIns="0" rIns="0" bIns="0" anchor="t">
            <a:normAutofit/>
          </a:bodyPr>
          <a:lstStyle/>
          <a:p>
            <a:pPr indent="0">
              <a:lnSpc>
                <a:spcPct val="110000"/>
              </a:lnSpc>
              <a:spcBef>
                <a:spcPts val="1417"/>
              </a:spcBef>
              <a:buNone/>
            </a:pPr>
            <a:endParaRPr lang="en-US" sz="2300" b="0" strike="noStrike" spc="-1">
              <a:solidFill>
                <a:srgbClr val="F4EEDC"/>
              </a:solidFill>
              <a:latin typeface="Goudy Old Style"/>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618AD14C-BD21-4DBB-8EDB-954C603A9057}"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blipFill>
        <a:effectLst/>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913680" y="609480"/>
            <a:ext cx="3706560" cy="1821600"/>
          </a:xfrm>
          <a:prstGeom prst="rect">
            <a:avLst/>
          </a:prstGeom>
          <a:noFill/>
          <a:ln w="0">
            <a:noFill/>
          </a:ln>
          <a:effectLst>
            <a:outerShdw blurRad="25560" rotWithShape="0">
              <a:srgbClr val="000000">
                <a:alpha val="46000"/>
              </a:srgbClr>
            </a:outerShdw>
          </a:effectLst>
        </p:spPr>
        <p:txBody>
          <a:bodyPr anchor="b">
            <a:normAutofit/>
          </a:bodyPr>
          <a:lstStyle/>
          <a:p>
            <a:pPr indent="0" algn="ctr">
              <a:lnSpc>
                <a:spcPct val="90000"/>
              </a:lnSpc>
              <a:buNone/>
            </a:pPr>
            <a:r>
              <a:rPr lang="en-US" sz="2800" b="0" strike="noStrike" spc="-1">
                <a:solidFill>
                  <a:srgbClr val="F4EEDC"/>
                </a:solidFill>
                <a:latin typeface="Goudy Old Style"/>
              </a:rPr>
              <a:t>Click to edit Master title style</a:t>
            </a:r>
            <a:endParaRPr lang="en-US" sz="2800" b="0" strike="noStrike" spc="-1">
              <a:solidFill>
                <a:srgbClr val="FFFFFF"/>
              </a:solidFill>
              <a:latin typeface="Goudy Old Style"/>
            </a:endParaRPr>
          </a:p>
        </p:txBody>
      </p:sp>
      <p:sp>
        <p:nvSpPr>
          <p:cNvPr id="7" name="PlaceHolder 2"/>
          <p:cNvSpPr>
            <a:spLocks noGrp="1"/>
          </p:cNvSpPr>
          <p:nvPr>
            <p:ph type="body"/>
          </p:nvPr>
        </p:nvSpPr>
        <p:spPr>
          <a:xfrm>
            <a:off x="4855680" y="609480"/>
            <a:ext cx="6411600" cy="5079600"/>
          </a:xfrm>
          <a:prstGeom prst="rect">
            <a:avLst/>
          </a:prstGeom>
          <a:noFill/>
          <a:ln w="0">
            <a:noFill/>
          </a:ln>
          <a:effectLst>
            <a:outerShdw blurRad="25560" rotWithShape="0">
              <a:srgbClr val="000000">
                <a:alpha val="46000"/>
              </a:srgbClr>
            </a:outerShdw>
          </a:effectLst>
        </p:spPr>
        <p:txBody>
          <a:bodyPr anchor="t">
            <a:normAutofit/>
          </a:bodyPr>
          <a:lstStyle/>
          <a:p>
            <a:pPr marL="343080" indent="-306000">
              <a:lnSpc>
                <a:spcPct val="110000"/>
              </a:lnSpc>
              <a:spcBef>
                <a:spcPts val="459"/>
              </a:spcBef>
              <a:spcAft>
                <a:spcPts val="601"/>
              </a:spcAft>
              <a:buClr>
                <a:srgbClr val="F4EEDC"/>
              </a:buClr>
              <a:buSzPct val="70000"/>
              <a:buFont typeface="Wingdings 2" charset="2"/>
              <a:buChar char=""/>
            </a:pPr>
            <a:r>
              <a:rPr lang="en-US" sz="2300" b="0" strike="noStrike" spc="-1">
                <a:solidFill>
                  <a:srgbClr val="F4EEDC"/>
                </a:solidFill>
                <a:latin typeface="Goudy Old Style"/>
              </a:rPr>
              <a:t>Click to edit Master text styles</a:t>
            </a:r>
          </a:p>
          <a:p>
            <a:pPr marL="720000" lvl="1" indent="-270000">
              <a:lnSpc>
                <a:spcPct val="100000"/>
              </a:lnSpc>
              <a:spcBef>
                <a:spcPts val="420"/>
              </a:spcBef>
              <a:spcAft>
                <a:spcPts val="601"/>
              </a:spcAft>
              <a:buClr>
                <a:srgbClr val="F4EEDC"/>
              </a:buClr>
              <a:buSzPct val="70000"/>
              <a:buFont typeface="Wingdings 2" charset="2"/>
              <a:buChar char=""/>
            </a:pPr>
            <a:r>
              <a:rPr lang="en-US" sz="2100" b="0" strike="noStrike" spc="-1">
                <a:solidFill>
                  <a:srgbClr val="F4EEDC"/>
                </a:solidFill>
                <a:latin typeface="Goudy Old Style"/>
              </a:rPr>
              <a:t>Second level</a:t>
            </a:r>
          </a:p>
          <a:p>
            <a:pPr marL="1026000" lvl="2" indent="-216000">
              <a:lnSpc>
                <a:spcPct val="100000"/>
              </a:lnSpc>
              <a:spcBef>
                <a:spcPts val="360"/>
              </a:spcBef>
              <a:spcAft>
                <a:spcPts val="601"/>
              </a:spcAft>
              <a:buClr>
                <a:srgbClr val="F4EEDC"/>
              </a:buClr>
              <a:buSzPct val="70000"/>
              <a:buFont typeface="Wingdings 2" charset="2"/>
              <a:buChar char=""/>
            </a:pPr>
            <a:r>
              <a:rPr lang="en-US" sz="1800" b="0" strike="noStrike" spc="-1">
                <a:solidFill>
                  <a:srgbClr val="F4EEDC"/>
                </a:solidFill>
                <a:latin typeface="Goudy Old Style"/>
              </a:rPr>
              <a:t>Third level</a:t>
            </a:r>
          </a:p>
          <a:p>
            <a:pPr marL="1386000" lvl="3" indent="-216000">
              <a:lnSpc>
                <a:spcPct val="100000"/>
              </a:lnSpc>
              <a:spcBef>
                <a:spcPts val="320"/>
              </a:spcBef>
              <a:spcAft>
                <a:spcPts val="601"/>
              </a:spcAft>
              <a:buClr>
                <a:srgbClr val="F4EEDC"/>
              </a:buClr>
              <a:buSzPct val="70000"/>
              <a:buFont typeface="Wingdings 2" charset="2"/>
              <a:buChar char=""/>
            </a:pPr>
            <a:r>
              <a:rPr lang="en-US" sz="1600" b="0" strike="noStrike" spc="-1">
                <a:solidFill>
                  <a:srgbClr val="F4EEDC"/>
                </a:solidFill>
                <a:latin typeface="Goudy Old Style"/>
              </a:rPr>
              <a:t>Fourth level</a:t>
            </a:r>
          </a:p>
          <a:p>
            <a:pPr marL="1674000" lvl="4" indent="-216000">
              <a:lnSpc>
                <a:spcPct val="100000"/>
              </a:lnSpc>
              <a:spcBef>
                <a:spcPts val="320"/>
              </a:spcBef>
              <a:spcAft>
                <a:spcPts val="601"/>
              </a:spcAft>
              <a:buClr>
                <a:srgbClr val="F4EEDC"/>
              </a:buClr>
              <a:buSzPct val="70000"/>
              <a:buFont typeface="Wingdings 2" charset="2"/>
              <a:buChar char=""/>
            </a:pPr>
            <a:r>
              <a:rPr lang="en-US" sz="1600" b="0" strike="noStrike" spc="-1">
                <a:solidFill>
                  <a:srgbClr val="F4EEDC"/>
                </a:solidFill>
                <a:latin typeface="Goudy Old Style"/>
              </a:rPr>
              <a:t>Fifth level</a:t>
            </a:r>
          </a:p>
        </p:txBody>
      </p:sp>
      <p:sp>
        <p:nvSpPr>
          <p:cNvPr id="2" name="PlaceHolder 3"/>
          <p:cNvSpPr>
            <a:spLocks noGrp="1"/>
          </p:cNvSpPr>
          <p:nvPr>
            <p:ph type="body"/>
          </p:nvPr>
        </p:nvSpPr>
        <p:spPr>
          <a:xfrm>
            <a:off x="913680" y="2673360"/>
            <a:ext cx="3706560" cy="3015720"/>
          </a:xfrm>
          <a:prstGeom prst="rect">
            <a:avLst/>
          </a:prstGeom>
          <a:noFill/>
          <a:ln w="0">
            <a:noFill/>
          </a:ln>
          <a:effectLst>
            <a:outerShdw blurRad="25560" rotWithShape="0">
              <a:srgbClr val="000000">
                <a:alpha val="46000"/>
              </a:srgbClr>
            </a:outerShdw>
          </a:effectLst>
        </p:spPr>
        <p:txBody>
          <a:bodyPr anchor="t">
            <a:normAutofit/>
          </a:bodyPr>
          <a:lstStyle/>
          <a:p>
            <a:pPr indent="0" algn="ctr">
              <a:lnSpc>
                <a:spcPct val="110000"/>
              </a:lnSpc>
              <a:spcBef>
                <a:spcPts val="320"/>
              </a:spcBef>
              <a:spcAft>
                <a:spcPts val="601"/>
              </a:spcAft>
              <a:buNone/>
              <a:tabLst>
                <a:tab pos="0" algn="l"/>
              </a:tabLst>
            </a:pPr>
            <a:r>
              <a:rPr lang="en-US" sz="1600" b="0" strike="noStrike" spc="-1">
                <a:solidFill>
                  <a:srgbClr val="F4EEDC"/>
                </a:solidFill>
                <a:latin typeface="Goudy Old Style"/>
              </a:rPr>
              <a:t>Click to edit Master text styles</a:t>
            </a:r>
          </a:p>
        </p:txBody>
      </p:sp>
      <p:sp>
        <p:nvSpPr>
          <p:cNvPr id="3" name="PlaceHolder 4"/>
          <p:cNvSpPr>
            <a:spLocks noGrp="1"/>
          </p:cNvSpPr>
          <p:nvPr>
            <p:ph type="dt" idx="1"/>
          </p:nvPr>
        </p:nvSpPr>
        <p:spPr>
          <a:xfrm>
            <a:off x="7678800" y="6000840"/>
            <a:ext cx="2742840" cy="364680"/>
          </a:xfrm>
          <a:prstGeom prst="rect">
            <a:avLst/>
          </a:prstGeom>
          <a:noFill/>
          <a:ln w="0">
            <a:noFill/>
          </a:ln>
        </p:spPr>
        <p:txBody>
          <a:bodyPr anchor="ctr">
            <a:noAutofit/>
          </a:bodyPr>
          <a:lstStyle>
            <a:lvl1pPr indent="0" algn="r">
              <a:lnSpc>
                <a:spcPct val="100000"/>
              </a:lnSpc>
              <a:buNone/>
              <a:defRPr lang="en-US" sz="1100" b="0" strike="noStrike" spc="-1">
                <a:solidFill>
                  <a:srgbClr val="F2F2F2"/>
                </a:solidFill>
                <a:latin typeface="Goudy Old Style"/>
              </a:defRPr>
            </a:lvl1pPr>
          </a:lstStyle>
          <a:p>
            <a:pPr indent="0" algn="r">
              <a:lnSpc>
                <a:spcPct val="100000"/>
              </a:lnSpc>
              <a:buNone/>
            </a:pPr>
            <a:r>
              <a:rPr lang="en-US" sz="1100" b="0" strike="noStrike" spc="-1">
                <a:solidFill>
                  <a:srgbClr val="F2F2F2"/>
                </a:solidFill>
                <a:latin typeface="Goudy Old Style"/>
              </a:rPr>
              <a:t>&lt;date/time&gt;</a:t>
            </a:r>
            <a:endParaRPr lang="pl-PL" sz="1100" b="0" strike="noStrike" spc="-1">
              <a:solidFill>
                <a:srgbClr val="FFFFFF"/>
              </a:solidFill>
              <a:latin typeface="Times New Roman"/>
            </a:endParaRPr>
          </a:p>
        </p:txBody>
      </p:sp>
      <p:sp>
        <p:nvSpPr>
          <p:cNvPr id="4" name="PlaceHolder 5"/>
          <p:cNvSpPr>
            <a:spLocks noGrp="1"/>
          </p:cNvSpPr>
          <p:nvPr>
            <p:ph type="ftr" idx="2"/>
          </p:nvPr>
        </p:nvSpPr>
        <p:spPr>
          <a:xfrm>
            <a:off x="913680" y="6000840"/>
            <a:ext cx="6672600" cy="364680"/>
          </a:xfrm>
          <a:prstGeom prst="rect">
            <a:avLst/>
          </a:prstGeom>
          <a:noFill/>
          <a:ln w="0">
            <a:noFill/>
          </a:ln>
        </p:spPr>
        <p:txBody>
          <a:bodyPr anchor="ctr">
            <a:noAutofit/>
          </a:bodyPr>
          <a:lstStyle>
            <a:lvl1pPr indent="0" algn="ctr">
              <a:buNone/>
              <a:defRPr lang="pl-PL" sz="1400" b="0" strike="noStrike" spc="-1">
                <a:solidFill>
                  <a:srgbClr val="FFFFFF"/>
                </a:solidFill>
                <a:latin typeface="Times New Roman"/>
              </a:defRPr>
            </a:lvl1pPr>
          </a:lstStyle>
          <a:p>
            <a:pPr indent="0" algn="ctr">
              <a:buNone/>
            </a:pPr>
            <a:r>
              <a:rPr lang="pl-PL" sz="1400" b="0" strike="noStrike" spc="-1">
                <a:solidFill>
                  <a:srgbClr val="FFFFFF"/>
                </a:solidFill>
                <a:latin typeface="Times New Roman"/>
              </a:rPr>
              <a:t>&lt;footer&gt;</a:t>
            </a:r>
          </a:p>
        </p:txBody>
      </p:sp>
      <p:sp>
        <p:nvSpPr>
          <p:cNvPr id="5" name="PlaceHolder 6"/>
          <p:cNvSpPr>
            <a:spLocks noGrp="1"/>
          </p:cNvSpPr>
          <p:nvPr>
            <p:ph type="sldNum" idx="3"/>
          </p:nvPr>
        </p:nvSpPr>
        <p:spPr>
          <a:xfrm>
            <a:off x="10514160" y="6000840"/>
            <a:ext cx="753120" cy="364680"/>
          </a:xfrm>
          <a:prstGeom prst="rect">
            <a:avLst/>
          </a:prstGeom>
          <a:noFill/>
          <a:ln w="0">
            <a:noFill/>
          </a:ln>
        </p:spPr>
        <p:txBody>
          <a:bodyPr anchor="ctr">
            <a:noAutofit/>
          </a:bodyPr>
          <a:lstStyle>
            <a:lvl1pPr indent="0" algn="r">
              <a:lnSpc>
                <a:spcPct val="100000"/>
              </a:lnSpc>
              <a:buNone/>
              <a:defRPr lang="en-US" sz="1100" b="0" strike="noStrike" spc="-1">
                <a:solidFill>
                  <a:srgbClr val="F2F2F2"/>
                </a:solidFill>
                <a:latin typeface="Goudy Old Style"/>
              </a:defRPr>
            </a:lvl1pPr>
          </a:lstStyle>
          <a:p>
            <a:pPr indent="0" algn="r">
              <a:lnSpc>
                <a:spcPct val="100000"/>
              </a:lnSpc>
              <a:buNone/>
            </a:pPr>
            <a:fld id="{0E8E0AD3-C3ED-4CB1-AB6B-C9AAE718881C}" type="slidenum">
              <a:rPr lang="en-US" sz="1100" b="0" strike="noStrike" spc="-1">
                <a:solidFill>
                  <a:srgbClr val="F2F2F2"/>
                </a:solidFill>
                <a:latin typeface="Goudy Old Style"/>
              </a:rPr>
              <a:t>‹#›</a:t>
            </a:fld>
            <a:endParaRPr lang="pl-PL" sz="1100" b="0" strike="noStrike" spc="-1">
              <a:solidFill>
                <a:srgbClr val="FFFFFF"/>
              </a:solidFill>
              <a:latin typeface="Times New Roman"/>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blipFill>
        <a:effectLst/>
      </p:bgPr>
    </p:bg>
    <p:spTree>
      <p:nvGrpSpPr>
        <p:cNvPr id="1" name=""/>
        <p:cNvGrpSpPr/>
        <p:nvPr/>
      </p:nvGrpSpPr>
      <p:grpSpPr>
        <a:xfrm>
          <a:off x="0" y="0"/>
          <a:ext cx="0" cy="0"/>
          <a:chOff x="0" y="0"/>
          <a:chExt cx="0" cy="0"/>
        </a:xfrm>
      </p:grpSpPr>
      <p:sp>
        <p:nvSpPr>
          <p:cNvPr id="42" name="PlaceHolder 1"/>
          <p:cNvSpPr>
            <a:spLocks noGrp="1"/>
          </p:cNvSpPr>
          <p:nvPr>
            <p:ph type="title"/>
          </p:nvPr>
        </p:nvSpPr>
        <p:spPr>
          <a:xfrm>
            <a:off x="913680" y="609480"/>
            <a:ext cx="10353240" cy="1261440"/>
          </a:xfrm>
          <a:prstGeom prst="rect">
            <a:avLst/>
          </a:prstGeom>
          <a:noFill/>
          <a:ln w="0">
            <a:noFill/>
          </a:ln>
          <a:effectLst>
            <a:outerShdw blurRad="25560" rotWithShape="0">
              <a:srgbClr val="000000">
                <a:alpha val="46000"/>
              </a:srgbClr>
            </a:outerShdw>
          </a:effectLst>
        </p:spPr>
        <p:txBody>
          <a:bodyPr anchor="ctr">
            <a:noAutofit/>
          </a:bodyPr>
          <a:lstStyle/>
          <a:p>
            <a:pPr indent="0" algn="ctr">
              <a:lnSpc>
                <a:spcPct val="90000"/>
              </a:lnSpc>
              <a:buNone/>
            </a:pPr>
            <a:r>
              <a:rPr lang="en-US" sz="4600" b="0" strike="noStrike" spc="-1">
                <a:solidFill>
                  <a:srgbClr val="F4EEDC"/>
                </a:solidFill>
                <a:latin typeface="Goudy Old Style"/>
              </a:rPr>
              <a:t>Click to edit Master title style</a:t>
            </a:r>
            <a:endParaRPr lang="en-US" sz="4600" b="0" strike="noStrike" spc="-1">
              <a:solidFill>
                <a:srgbClr val="FFFFFF"/>
              </a:solidFill>
              <a:latin typeface="Goudy Old Style"/>
            </a:endParaRPr>
          </a:p>
        </p:txBody>
      </p:sp>
      <p:sp>
        <p:nvSpPr>
          <p:cNvPr id="43" name="PlaceHolder 2"/>
          <p:cNvSpPr>
            <a:spLocks noGrp="1"/>
          </p:cNvSpPr>
          <p:nvPr>
            <p:ph type="body"/>
          </p:nvPr>
        </p:nvSpPr>
        <p:spPr>
          <a:xfrm>
            <a:off x="913680" y="2076480"/>
            <a:ext cx="4856400" cy="3622320"/>
          </a:xfrm>
          <a:prstGeom prst="rect">
            <a:avLst/>
          </a:prstGeom>
          <a:noFill/>
          <a:ln w="0">
            <a:noFill/>
          </a:ln>
          <a:effectLst>
            <a:outerShdw blurRad="25560" rotWithShape="0">
              <a:srgbClr val="000000">
                <a:alpha val="46000"/>
              </a:srgbClr>
            </a:outerShdw>
          </a:effectLst>
        </p:spPr>
        <p:txBody>
          <a:bodyPr anchor="t">
            <a:normAutofit/>
          </a:bodyPr>
          <a:lstStyle/>
          <a:p>
            <a:pPr marL="343080" indent="-306000">
              <a:lnSpc>
                <a:spcPct val="110000"/>
              </a:lnSpc>
              <a:spcBef>
                <a:spcPts val="459"/>
              </a:spcBef>
              <a:spcAft>
                <a:spcPts val="601"/>
              </a:spcAft>
              <a:buClr>
                <a:srgbClr val="F4EEDC"/>
              </a:buClr>
              <a:buSzPct val="70000"/>
              <a:buFont typeface="Wingdings 2" charset="2"/>
              <a:buChar char=""/>
            </a:pPr>
            <a:r>
              <a:rPr lang="en-US" sz="2300" b="0" strike="noStrike" spc="-1">
                <a:solidFill>
                  <a:srgbClr val="F4EEDC"/>
                </a:solidFill>
                <a:latin typeface="Goudy Old Style"/>
              </a:rPr>
              <a:t>Click to edit Master text styles</a:t>
            </a:r>
          </a:p>
          <a:p>
            <a:pPr marL="720000" lvl="1" indent="-270000">
              <a:lnSpc>
                <a:spcPct val="100000"/>
              </a:lnSpc>
              <a:spcBef>
                <a:spcPts val="420"/>
              </a:spcBef>
              <a:spcAft>
                <a:spcPts val="601"/>
              </a:spcAft>
              <a:buClr>
                <a:srgbClr val="F4EEDC"/>
              </a:buClr>
              <a:buSzPct val="70000"/>
              <a:buFont typeface="Wingdings 2" charset="2"/>
              <a:buChar char=""/>
            </a:pPr>
            <a:r>
              <a:rPr lang="en-US" sz="2100" b="0" strike="noStrike" spc="-1">
                <a:solidFill>
                  <a:srgbClr val="F4EEDC"/>
                </a:solidFill>
                <a:latin typeface="Goudy Old Style"/>
              </a:rPr>
              <a:t>Second level</a:t>
            </a:r>
          </a:p>
          <a:p>
            <a:pPr marL="1026000" lvl="2" indent="-216000">
              <a:lnSpc>
                <a:spcPct val="100000"/>
              </a:lnSpc>
              <a:spcBef>
                <a:spcPts val="360"/>
              </a:spcBef>
              <a:spcAft>
                <a:spcPts val="601"/>
              </a:spcAft>
              <a:buClr>
                <a:srgbClr val="F4EEDC"/>
              </a:buClr>
              <a:buSzPct val="70000"/>
              <a:buFont typeface="Wingdings 2" charset="2"/>
              <a:buChar char=""/>
            </a:pPr>
            <a:r>
              <a:rPr lang="en-US" sz="1800" b="0" strike="noStrike" spc="-1">
                <a:solidFill>
                  <a:srgbClr val="F4EEDC"/>
                </a:solidFill>
                <a:latin typeface="Goudy Old Style"/>
              </a:rPr>
              <a:t>Third level</a:t>
            </a:r>
          </a:p>
          <a:p>
            <a:pPr marL="1386000" lvl="3" indent="-216000">
              <a:lnSpc>
                <a:spcPct val="100000"/>
              </a:lnSpc>
              <a:spcBef>
                <a:spcPts val="320"/>
              </a:spcBef>
              <a:spcAft>
                <a:spcPts val="601"/>
              </a:spcAft>
              <a:buClr>
                <a:srgbClr val="F4EEDC"/>
              </a:buClr>
              <a:buSzPct val="70000"/>
              <a:buFont typeface="Wingdings 2" charset="2"/>
              <a:buChar char=""/>
            </a:pPr>
            <a:r>
              <a:rPr lang="en-US" sz="1600" b="0" strike="noStrike" spc="-1">
                <a:solidFill>
                  <a:srgbClr val="F4EEDC"/>
                </a:solidFill>
                <a:latin typeface="Goudy Old Style"/>
              </a:rPr>
              <a:t>Fourth level</a:t>
            </a:r>
          </a:p>
          <a:p>
            <a:pPr marL="1674000" lvl="4" indent="-216000">
              <a:lnSpc>
                <a:spcPct val="100000"/>
              </a:lnSpc>
              <a:spcBef>
                <a:spcPts val="320"/>
              </a:spcBef>
              <a:spcAft>
                <a:spcPts val="601"/>
              </a:spcAft>
              <a:buClr>
                <a:srgbClr val="F4EEDC"/>
              </a:buClr>
              <a:buSzPct val="70000"/>
              <a:buFont typeface="Wingdings 2" charset="2"/>
              <a:buChar char=""/>
            </a:pPr>
            <a:r>
              <a:rPr lang="en-US" sz="1600" b="0" strike="noStrike" spc="-1">
                <a:solidFill>
                  <a:srgbClr val="F4EEDC"/>
                </a:solidFill>
                <a:latin typeface="Goudy Old Style"/>
              </a:rPr>
              <a:t>Fifth level</a:t>
            </a:r>
          </a:p>
        </p:txBody>
      </p:sp>
      <p:sp>
        <p:nvSpPr>
          <p:cNvPr id="44" name="PlaceHolder 3"/>
          <p:cNvSpPr>
            <a:spLocks noGrp="1"/>
          </p:cNvSpPr>
          <p:nvPr>
            <p:ph type="body"/>
          </p:nvPr>
        </p:nvSpPr>
        <p:spPr>
          <a:xfrm>
            <a:off x="6410880" y="2076480"/>
            <a:ext cx="4856400" cy="3622320"/>
          </a:xfrm>
          <a:prstGeom prst="rect">
            <a:avLst/>
          </a:prstGeom>
          <a:noFill/>
          <a:ln w="0">
            <a:noFill/>
          </a:ln>
          <a:effectLst>
            <a:outerShdw blurRad="25560" rotWithShape="0">
              <a:srgbClr val="000000">
                <a:alpha val="46000"/>
              </a:srgbClr>
            </a:outerShdw>
          </a:effectLst>
        </p:spPr>
        <p:txBody>
          <a:bodyPr anchor="t">
            <a:normAutofit/>
          </a:bodyPr>
          <a:lstStyle/>
          <a:p>
            <a:pPr marL="343080" indent="-306000">
              <a:lnSpc>
                <a:spcPct val="110000"/>
              </a:lnSpc>
              <a:spcBef>
                <a:spcPts val="459"/>
              </a:spcBef>
              <a:spcAft>
                <a:spcPts val="601"/>
              </a:spcAft>
              <a:buClr>
                <a:srgbClr val="F4EEDC"/>
              </a:buClr>
              <a:buSzPct val="70000"/>
              <a:buFont typeface="Wingdings 2" charset="2"/>
              <a:buChar char=""/>
            </a:pPr>
            <a:r>
              <a:rPr lang="en-US" sz="2300" b="0" strike="noStrike" spc="-1">
                <a:solidFill>
                  <a:srgbClr val="F4EEDC"/>
                </a:solidFill>
                <a:latin typeface="Goudy Old Style"/>
              </a:rPr>
              <a:t>Click to edit Master text styles</a:t>
            </a:r>
          </a:p>
          <a:p>
            <a:pPr marL="720000" lvl="1" indent="-270000">
              <a:lnSpc>
                <a:spcPct val="100000"/>
              </a:lnSpc>
              <a:spcBef>
                <a:spcPts val="420"/>
              </a:spcBef>
              <a:spcAft>
                <a:spcPts val="601"/>
              </a:spcAft>
              <a:buClr>
                <a:srgbClr val="F4EEDC"/>
              </a:buClr>
              <a:buSzPct val="70000"/>
              <a:buFont typeface="Wingdings 2" charset="2"/>
              <a:buChar char=""/>
            </a:pPr>
            <a:r>
              <a:rPr lang="en-US" sz="2100" b="0" strike="noStrike" spc="-1">
                <a:solidFill>
                  <a:srgbClr val="F4EEDC"/>
                </a:solidFill>
                <a:latin typeface="Goudy Old Style"/>
              </a:rPr>
              <a:t>Second level</a:t>
            </a:r>
          </a:p>
          <a:p>
            <a:pPr marL="1026000" lvl="2" indent="-216000">
              <a:lnSpc>
                <a:spcPct val="100000"/>
              </a:lnSpc>
              <a:spcBef>
                <a:spcPts val="360"/>
              </a:spcBef>
              <a:spcAft>
                <a:spcPts val="601"/>
              </a:spcAft>
              <a:buClr>
                <a:srgbClr val="F4EEDC"/>
              </a:buClr>
              <a:buSzPct val="70000"/>
              <a:buFont typeface="Wingdings 2" charset="2"/>
              <a:buChar char=""/>
            </a:pPr>
            <a:r>
              <a:rPr lang="en-US" sz="1800" b="0" strike="noStrike" spc="-1">
                <a:solidFill>
                  <a:srgbClr val="F4EEDC"/>
                </a:solidFill>
                <a:latin typeface="Goudy Old Style"/>
              </a:rPr>
              <a:t>Third level</a:t>
            </a:r>
          </a:p>
          <a:p>
            <a:pPr marL="1386000" lvl="3" indent="-216000">
              <a:lnSpc>
                <a:spcPct val="100000"/>
              </a:lnSpc>
              <a:spcBef>
                <a:spcPts val="320"/>
              </a:spcBef>
              <a:spcAft>
                <a:spcPts val="601"/>
              </a:spcAft>
              <a:buClr>
                <a:srgbClr val="F4EEDC"/>
              </a:buClr>
              <a:buSzPct val="70000"/>
              <a:buFont typeface="Wingdings 2" charset="2"/>
              <a:buChar char=""/>
            </a:pPr>
            <a:r>
              <a:rPr lang="en-US" sz="1600" b="0" strike="noStrike" spc="-1">
                <a:solidFill>
                  <a:srgbClr val="F4EEDC"/>
                </a:solidFill>
                <a:latin typeface="Goudy Old Style"/>
              </a:rPr>
              <a:t>Fourth level</a:t>
            </a:r>
          </a:p>
          <a:p>
            <a:pPr marL="1674000" lvl="4" indent="-216000">
              <a:lnSpc>
                <a:spcPct val="100000"/>
              </a:lnSpc>
              <a:spcBef>
                <a:spcPts val="320"/>
              </a:spcBef>
              <a:spcAft>
                <a:spcPts val="601"/>
              </a:spcAft>
              <a:buClr>
                <a:srgbClr val="F4EEDC"/>
              </a:buClr>
              <a:buSzPct val="70000"/>
              <a:buFont typeface="Wingdings 2" charset="2"/>
              <a:buChar char=""/>
            </a:pPr>
            <a:r>
              <a:rPr lang="en-US" sz="1600" b="0" strike="noStrike" spc="-1">
                <a:solidFill>
                  <a:srgbClr val="F4EEDC"/>
                </a:solidFill>
                <a:latin typeface="Goudy Old Style"/>
              </a:rPr>
              <a:t>Fifth level</a:t>
            </a:r>
          </a:p>
        </p:txBody>
      </p:sp>
      <p:sp>
        <p:nvSpPr>
          <p:cNvPr id="45" name="PlaceHolder 4"/>
          <p:cNvSpPr>
            <a:spLocks noGrp="1"/>
          </p:cNvSpPr>
          <p:nvPr>
            <p:ph type="dt" idx="4"/>
          </p:nvPr>
        </p:nvSpPr>
        <p:spPr>
          <a:xfrm>
            <a:off x="7678800" y="6000840"/>
            <a:ext cx="2742840" cy="364680"/>
          </a:xfrm>
          <a:prstGeom prst="rect">
            <a:avLst/>
          </a:prstGeom>
          <a:noFill/>
          <a:ln w="0">
            <a:noFill/>
          </a:ln>
        </p:spPr>
        <p:txBody>
          <a:bodyPr anchor="ctr">
            <a:noAutofit/>
          </a:bodyPr>
          <a:lstStyle>
            <a:lvl1pPr indent="0" algn="r">
              <a:lnSpc>
                <a:spcPct val="100000"/>
              </a:lnSpc>
              <a:buNone/>
              <a:defRPr lang="en-US" sz="1100" b="0" strike="noStrike" spc="-1">
                <a:solidFill>
                  <a:srgbClr val="F2F2F2"/>
                </a:solidFill>
                <a:latin typeface="Goudy Old Style"/>
              </a:defRPr>
            </a:lvl1pPr>
          </a:lstStyle>
          <a:p>
            <a:pPr indent="0" algn="r">
              <a:lnSpc>
                <a:spcPct val="100000"/>
              </a:lnSpc>
              <a:buNone/>
            </a:pPr>
            <a:r>
              <a:rPr lang="en-US" sz="1100" b="0" strike="noStrike" spc="-1">
                <a:solidFill>
                  <a:srgbClr val="F2F2F2"/>
                </a:solidFill>
                <a:latin typeface="Goudy Old Style"/>
              </a:rPr>
              <a:t>&lt;date/time&gt;</a:t>
            </a:r>
            <a:endParaRPr lang="pl-PL" sz="1100" b="0" strike="noStrike" spc="-1">
              <a:solidFill>
                <a:srgbClr val="FFFFFF"/>
              </a:solidFill>
              <a:latin typeface="Times New Roman"/>
            </a:endParaRPr>
          </a:p>
        </p:txBody>
      </p:sp>
      <p:sp>
        <p:nvSpPr>
          <p:cNvPr id="46" name="PlaceHolder 5"/>
          <p:cNvSpPr>
            <a:spLocks noGrp="1"/>
          </p:cNvSpPr>
          <p:nvPr>
            <p:ph type="ftr" idx="5"/>
          </p:nvPr>
        </p:nvSpPr>
        <p:spPr>
          <a:xfrm>
            <a:off x="913680" y="6000840"/>
            <a:ext cx="6672600" cy="364680"/>
          </a:xfrm>
          <a:prstGeom prst="rect">
            <a:avLst/>
          </a:prstGeom>
          <a:noFill/>
          <a:ln w="0">
            <a:noFill/>
          </a:ln>
        </p:spPr>
        <p:txBody>
          <a:bodyPr anchor="ctr">
            <a:noAutofit/>
          </a:bodyPr>
          <a:lstStyle>
            <a:lvl1pPr indent="0" algn="ctr">
              <a:buNone/>
              <a:defRPr lang="pl-PL" sz="1400" b="0" strike="noStrike" spc="-1">
                <a:solidFill>
                  <a:srgbClr val="FFFFFF"/>
                </a:solidFill>
                <a:latin typeface="Times New Roman"/>
              </a:defRPr>
            </a:lvl1pPr>
          </a:lstStyle>
          <a:p>
            <a:pPr indent="0" algn="ctr">
              <a:buNone/>
            </a:pPr>
            <a:r>
              <a:rPr lang="pl-PL" sz="1400" b="0" strike="noStrike" spc="-1">
                <a:solidFill>
                  <a:srgbClr val="FFFFFF"/>
                </a:solidFill>
                <a:latin typeface="Times New Roman"/>
              </a:rPr>
              <a:t>&lt;footer&gt;</a:t>
            </a:r>
          </a:p>
        </p:txBody>
      </p:sp>
      <p:sp>
        <p:nvSpPr>
          <p:cNvPr id="47" name="PlaceHolder 6"/>
          <p:cNvSpPr>
            <a:spLocks noGrp="1"/>
          </p:cNvSpPr>
          <p:nvPr>
            <p:ph type="sldNum" idx="6"/>
          </p:nvPr>
        </p:nvSpPr>
        <p:spPr>
          <a:xfrm>
            <a:off x="10514160" y="6000840"/>
            <a:ext cx="753120" cy="364680"/>
          </a:xfrm>
          <a:prstGeom prst="rect">
            <a:avLst/>
          </a:prstGeom>
          <a:noFill/>
          <a:ln w="0">
            <a:noFill/>
          </a:ln>
        </p:spPr>
        <p:txBody>
          <a:bodyPr anchor="ctr">
            <a:noAutofit/>
          </a:bodyPr>
          <a:lstStyle>
            <a:lvl1pPr indent="0" algn="r">
              <a:lnSpc>
                <a:spcPct val="100000"/>
              </a:lnSpc>
              <a:buNone/>
              <a:defRPr lang="en-US" sz="1100" b="0" strike="noStrike" spc="-1">
                <a:solidFill>
                  <a:srgbClr val="F2F2F2"/>
                </a:solidFill>
                <a:latin typeface="Goudy Old Style"/>
              </a:defRPr>
            </a:lvl1pPr>
          </a:lstStyle>
          <a:p>
            <a:pPr indent="0" algn="r">
              <a:lnSpc>
                <a:spcPct val="100000"/>
              </a:lnSpc>
              <a:buNone/>
            </a:pPr>
            <a:fld id="{047F7224-7FB7-4330-A5B4-BB73FEF1B54E}" type="slidenum">
              <a:rPr lang="en-US" sz="1100" b="0" strike="noStrike" spc="-1">
                <a:solidFill>
                  <a:srgbClr val="F2F2F2"/>
                </a:solidFill>
                <a:latin typeface="Goudy Old Style"/>
              </a:rPr>
              <a:t>‹#›</a:t>
            </a:fld>
            <a:endParaRPr lang="pl-PL" sz="1100" b="0" strike="noStrike" spc="-1">
              <a:solidFill>
                <a:srgbClr val="FFFFFF"/>
              </a:solidFill>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blipFill>
        <a:effectLst/>
      </p:bgPr>
    </p:bg>
    <p:spTree>
      <p:nvGrpSpPr>
        <p:cNvPr id="1" name=""/>
        <p:cNvGrpSpPr/>
        <p:nvPr/>
      </p:nvGrpSpPr>
      <p:grpSpPr>
        <a:xfrm>
          <a:off x="0" y="0"/>
          <a:ext cx="0" cy="0"/>
          <a:chOff x="0" y="0"/>
          <a:chExt cx="0" cy="0"/>
        </a:xfrm>
      </p:grpSpPr>
      <p:sp>
        <p:nvSpPr>
          <p:cNvPr id="84" name="PlaceHolder 1"/>
          <p:cNvSpPr>
            <a:spLocks noGrp="1"/>
          </p:cNvSpPr>
          <p:nvPr>
            <p:ph type="title"/>
          </p:nvPr>
        </p:nvSpPr>
        <p:spPr>
          <a:xfrm>
            <a:off x="1295280" y="1761120"/>
            <a:ext cx="9590040" cy="1828440"/>
          </a:xfrm>
          <a:prstGeom prst="rect">
            <a:avLst/>
          </a:prstGeom>
          <a:noFill/>
          <a:ln w="0">
            <a:noFill/>
          </a:ln>
          <a:effectLst>
            <a:outerShdw blurRad="25560" rotWithShape="0">
              <a:srgbClr val="000000">
                <a:alpha val="46000"/>
              </a:srgbClr>
            </a:outerShdw>
          </a:effectLst>
        </p:spPr>
        <p:txBody>
          <a:bodyPr anchor="b">
            <a:noAutofit/>
          </a:bodyPr>
          <a:lstStyle/>
          <a:p>
            <a:pPr indent="0" algn="ctr">
              <a:lnSpc>
                <a:spcPct val="90000"/>
              </a:lnSpc>
              <a:buNone/>
            </a:pPr>
            <a:r>
              <a:rPr lang="en-US" sz="4000" b="0" strike="noStrike" spc="-1">
                <a:solidFill>
                  <a:srgbClr val="F4EEDC"/>
                </a:solidFill>
                <a:latin typeface="Goudy Old Style"/>
              </a:rPr>
              <a:t>Click to edit Master title style</a:t>
            </a:r>
            <a:endParaRPr lang="en-US" sz="4000" b="0" strike="noStrike" spc="-1">
              <a:solidFill>
                <a:srgbClr val="FFFFFF"/>
              </a:solidFill>
              <a:latin typeface="Goudy Old Style"/>
            </a:endParaRPr>
          </a:p>
        </p:txBody>
      </p:sp>
      <p:sp>
        <p:nvSpPr>
          <p:cNvPr id="85" name="PlaceHolder 2"/>
          <p:cNvSpPr>
            <a:spLocks noGrp="1"/>
          </p:cNvSpPr>
          <p:nvPr>
            <p:ph type="body"/>
          </p:nvPr>
        </p:nvSpPr>
        <p:spPr>
          <a:xfrm>
            <a:off x="1295280" y="3763440"/>
            <a:ext cx="9590040" cy="1333080"/>
          </a:xfrm>
          <a:prstGeom prst="rect">
            <a:avLst/>
          </a:prstGeom>
          <a:noFill/>
          <a:ln w="0">
            <a:noFill/>
          </a:ln>
          <a:effectLst>
            <a:outerShdw blurRad="25560" rotWithShape="0">
              <a:srgbClr val="000000">
                <a:alpha val="46000"/>
              </a:srgbClr>
            </a:outerShdw>
          </a:effectLst>
        </p:spPr>
        <p:txBody>
          <a:bodyPr anchor="t">
            <a:noAutofit/>
          </a:bodyPr>
          <a:lstStyle/>
          <a:p>
            <a:pPr indent="0" algn="ctr">
              <a:lnSpc>
                <a:spcPct val="110000"/>
              </a:lnSpc>
              <a:spcBef>
                <a:spcPts val="400"/>
              </a:spcBef>
              <a:spcAft>
                <a:spcPts val="601"/>
              </a:spcAft>
              <a:buNone/>
              <a:tabLst>
                <a:tab pos="0" algn="l"/>
              </a:tabLst>
            </a:pPr>
            <a:r>
              <a:rPr lang="en-US" sz="2000" b="0" strike="noStrike" spc="-1">
                <a:ln>
                  <a:solidFill>
                    <a:srgbClr val="404040">
                      <a:alpha val="10000"/>
                    </a:srgbClr>
                  </a:solidFill>
                </a:ln>
                <a:solidFill>
                  <a:srgbClr val="FFFFFF"/>
                </a:solidFill>
                <a:latin typeface="Goudy Old Style"/>
              </a:rPr>
              <a:t>Click to edit Master text styles</a:t>
            </a:r>
            <a:endParaRPr lang="en-US" sz="2000" b="0" strike="noStrike" spc="-1">
              <a:solidFill>
                <a:srgbClr val="F4EEDC"/>
              </a:solidFill>
              <a:latin typeface="Goudy Old Style"/>
            </a:endParaRPr>
          </a:p>
        </p:txBody>
      </p:sp>
      <p:sp>
        <p:nvSpPr>
          <p:cNvPr id="86" name="PlaceHolder 3"/>
          <p:cNvSpPr>
            <a:spLocks noGrp="1"/>
          </p:cNvSpPr>
          <p:nvPr>
            <p:ph type="dt" idx="7"/>
          </p:nvPr>
        </p:nvSpPr>
        <p:spPr>
          <a:xfrm>
            <a:off x="7678800" y="6000840"/>
            <a:ext cx="2742840" cy="364680"/>
          </a:xfrm>
          <a:prstGeom prst="rect">
            <a:avLst/>
          </a:prstGeom>
          <a:noFill/>
          <a:ln w="0">
            <a:noFill/>
          </a:ln>
        </p:spPr>
        <p:txBody>
          <a:bodyPr anchor="ctr">
            <a:noAutofit/>
          </a:bodyPr>
          <a:lstStyle>
            <a:lvl1pPr indent="0" algn="r">
              <a:lnSpc>
                <a:spcPct val="100000"/>
              </a:lnSpc>
              <a:buNone/>
              <a:defRPr lang="en-US" sz="1100" b="0" strike="noStrike" spc="-1">
                <a:solidFill>
                  <a:srgbClr val="F2F2F2"/>
                </a:solidFill>
                <a:latin typeface="Goudy Old Style"/>
              </a:defRPr>
            </a:lvl1pPr>
          </a:lstStyle>
          <a:p>
            <a:pPr indent="0" algn="r">
              <a:lnSpc>
                <a:spcPct val="100000"/>
              </a:lnSpc>
              <a:buNone/>
            </a:pPr>
            <a:r>
              <a:rPr lang="en-US" sz="1100" b="0" strike="noStrike" spc="-1">
                <a:solidFill>
                  <a:srgbClr val="F2F2F2"/>
                </a:solidFill>
                <a:latin typeface="Goudy Old Style"/>
              </a:rPr>
              <a:t>&lt;date/time&gt;</a:t>
            </a:r>
            <a:endParaRPr lang="pl-PL" sz="1100" b="0" strike="noStrike" spc="-1">
              <a:solidFill>
                <a:srgbClr val="FFFFFF"/>
              </a:solidFill>
              <a:latin typeface="Times New Roman"/>
            </a:endParaRPr>
          </a:p>
        </p:txBody>
      </p:sp>
      <p:sp>
        <p:nvSpPr>
          <p:cNvPr id="87" name="PlaceHolder 4"/>
          <p:cNvSpPr>
            <a:spLocks noGrp="1"/>
          </p:cNvSpPr>
          <p:nvPr>
            <p:ph type="ftr" idx="8"/>
          </p:nvPr>
        </p:nvSpPr>
        <p:spPr>
          <a:xfrm>
            <a:off x="913680" y="6000840"/>
            <a:ext cx="6672600" cy="364680"/>
          </a:xfrm>
          <a:prstGeom prst="rect">
            <a:avLst/>
          </a:prstGeom>
          <a:noFill/>
          <a:ln w="0">
            <a:noFill/>
          </a:ln>
        </p:spPr>
        <p:txBody>
          <a:bodyPr anchor="ctr">
            <a:noAutofit/>
          </a:bodyPr>
          <a:lstStyle>
            <a:lvl1pPr indent="0" algn="ctr">
              <a:buNone/>
              <a:defRPr lang="pl-PL" sz="1400" b="0" strike="noStrike" spc="-1">
                <a:solidFill>
                  <a:srgbClr val="FFFFFF"/>
                </a:solidFill>
                <a:latin typeface="Times New Roman"/>
              </a:defRPr>
            </a:lvl1pPr>
          </a:lstStyle>
          <a:p>
            <a:pPr indent="0" algn="ctr">
              <a:buNone/>
            </a:pPr>
            <a:r>
              <a:rPr lang="pl-PL" sz="1400" b="0" strike="noStrike" spc="-1">
                <a:solidFill>
                  <a:srgbClr val="FFFFFF"/>
                </a:solidFill>
                <a:latin typeface="Times New Roman"/>
              </a:rPr>
              <a:t>&lt;footer&gt;</a:t>
            </a:r>
          </a:p>
        </p:txBody>
      </p:sp>
      <p:sp>
        <p:nvSpPr>
          <p:cNvPr id="88" name="PlaceHolder 5"/>
          <p:cNvSpPr>
            <a:spLocks noGrp="1"/>
          </p:cNvSpPr>
          <p:nvPr>
            <p:ph type="sldNum" idx="9"/>
          </p:nvPr>
        </p:nvSpPr>
        <p:spPr>
          <a:xfrm>
            <a:off x="10514160" y="6000840"/>
            <a:ext cx="753120" cy="364680"/>
          </a:xfrm>
          <a:prstGeom prst="rect">
            <a:avLst/>
          </a:prstGeom>
          <a:noFill/>
          <a:ln w="0">
            <a:noFill/>
          </a:ln>
        </p:spPr>
        <p:txBody>
          <a:bodyPr anchor="ctr">
            <a:noAutofit/>
          </a:bodyPr>
          <a:lstStyle>
            <a:lvl1pPr indent="0" algn="r">
              <a:lnSpc>
                <a:spcPct val="100000"/>
              </a:lnSpc>
              <a:buNone/>
              <a:defRPr lang="en-US" sz="1100" b="0" strike="noStrike" spc="-1">
                <a:solidFill>
                  <a:srgbClr val="F2F2F2"/>
                </a:solidFill>
                <a:latin typeface="Goudy Old Style"/>
              </a:defRPr>
            </a:lvl1pPr>
          </a:lstStyle>
          <a:p>
            <a:pPr indent="0" algn="r">
              <a:lnSpc>
                <a:spcPct val="100000"/>
              </a:lnSpc>
              <a:buNone/>
            </a:pPr>
            <a:fld id="{CCD8AEED-E020-499B-BBA2-8D78AF0E314A}" type="slidenum">
              <a:rPr lang="en-US" sz="1100" b="0" strike="noStrike" spc="-1">
                <a:solidFill>
                  <a:srgbClr val="F2F2F2"/>
                </a:solidFill>
                <a:latin typeface="Goudy Old Style"/>
              </a:rPr>
              <a:t>‹#›</a:t>
            </a:fld>
            <a:endParaRPr lang="pl-PL" sz="1100" b="0" strike="noStrike" spc="-1">
              <a:solidFill>
                <a:srgbClr val="FFFFFF"/>
              </a:solidFill>
              <a:latin typeface="Times New Roman"/>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hyperlink" Target="https://godbolt.org/z/z9n3x7c1c"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odbolt.org/z/f3YK13edE" TargetMode="External"/><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PlaceHolder 1"/>
          <p:cNvSpPr>
            <a:spLocks noGrp="1"/>
          </p:cNvSpPr>
          <p:nvPr>
            <p:ph type="title"/>
          </p:nvPr>
        </p:nvSpPr>
        <p:spPr>
          <a:xfrm>
            <a:off x="913680" y="352080"/>
            <a:ext cx="3929760" cy="816120"/>
          </a:xfrm>
          <a:prstGeom prst="rect">
            <a:avLst/>
          </a:prstGeom>
          <a:noFill/>
          <a:ln w="0">
            <a:noFill/>
          </a:ln>
          <a:effectLst>
            <a:outerShdw blurRad="25560" rotWithShape="0">
              <a:srgbClr val="000000">
                <a:alpha val="46000"/>
              </a:srgbClr>
            </a:outerShdw>
          </a:effectLst>
        </p:spPr>
        <p:txBody>
          <a:bodyPr anchor="b">
            <a:noAutofit/>
          </a:bodyPr>
          <a:lstStyle/>
          <a:p>
            <a:pPr indent="0" algn="ctr">
              <a:lnSpc>
                <a:spcPct val="90000"/>
              </a:lnSpc>
              <a:buNone/>
            </a:pPr>
            <a:r>
              <a:rPr lang="en-US" sz="4600" b="0" strike="noStrike" spc="-1">
                <a:solidFill>
                  <a:srgbClr val="F4EEDC"/>
                </a:solidFill>
                <a:latin typeface="Goudy Old Style"/>
              </a:rPr>
              <a:t>Inheritance</a:t>
            </a:r>
            <a:endParaRPr lang="en-US" sz="4600" b="0" strike="noStrike" spc="-1">
              <a:solidFill>
                <a:srgbClr val="FFFFFF"/>
              </a:solidFill>
              <a:latin typeface="Goudy Old Style"/>
            </a:endParaRPr>
          </a:p>
        </p:txBody>
      </p:sp>
      <p:pic>
        <p:nvPicPr>
          <p:cNvPr id="126" name="Picture 3" descr="Graphical user interface, text, application, chat or text message&#10;&#10;Description automatically generated"/>
          <p:cNvPicPr/>
          <p:nvPr/>
        </p:nvPicPr>
        <p:blipFill>
          <a:blip r:embed="rId2"/>
          <a:stretch/>
        </p:blipFill>
        <p:spPr>
          <a:xfrm>
            <a:off x="6275160" y="352080"/>
            <a:ext cx="5476680" cy="6153840"/>
          </a:xfrm>
          <a:prstGeom prst="rect">
            <a:avLst/>
          </a:prstGeom>
          <a:ln w="0">
            <a:noFill/>
          </a:ln>
        </p:spPr>
      </p:pic>
      <p:sp>
        <p:nvSpPr>
          <p:cNvPr id="127" name="PlaceHolder 2"/>
          <p:cNvSpPr>
            <a:spLocks noGrp="1"/>
          </p:cNvSpPr>
          <p:nvPr>
            <p:ph/>
          </p:nvPr>
        </p:nvSpPr>
        <p:spPr>
          <a:xfrm>
            <a:off x="913680" y="1456200"/>
            <a:ext cx="3706560" cy="4232880"/>
          </a:xfrm>
          <a:prstGeom prst="rect">
            <a:avLst/>
          </a:prstGeom>
          <a:noFill/>
          <a:ln w="0">
            <a:noFill/>
          </a:ln>
          <a:effectLst>
            <a:outerShdw blurRad="25560" rotWithShape="0">
              <a:srgbClr val="000000">
                <a:alpha val="46000"/>
              </a:srgbClr>
            </a:outerShdw>
          </a:effectLst>
        </p:spPr>
        <p:txBody>
          <a:bodyPr anchor="t">
            <a:normAutofit/>
          </a:bodyPr>
          <a:lstStyle/>
          <a:p>
            <a:pPr marL="37080" indent="0">
              <a:lnSpc>
                <a:spcPct val="110000"/>
              </a:lnSpc>
              <a:spcBef>
                <a:spcPts val="400"/>
              </a:spcBef>
              <a:spcAft>
                <a:spcPts val="601"/>
              </a:spcAft>
              <a:buNone/>
              <a:tabLst>
                <a:tab pos="0" algn="l"/>
              </a:tabLst>
            </a:pPr>
            <a:r>
              <a:rPr lang="en-US" sz="2000" b="0" strike="noStrike" spc="-1">
                <a:solidFill>
                  <a:srgbClr val="F4EEDC"/>
                </a:solidFill>
                <a:latin typeface="Goudy Old Style"/>
              </a:rPr>
              <a:t>Inheritance is a feature or a process in which, new classes are created from the existing classes. </a:t>
            </a:r>
          </a:p>
          <a:p>
            <a:pPr marL="37080" indent="0">
              <a:lnSpc>
                <a:spcPct val="110000"/>
              </a:lnSpc>
              <a:spcBef>
                <a:spcPts val="400"/>
              </a:spcBef>
              <a:spcAft>
                <a:spcPts val="601"/>
              </a:spcAft>
              <a:buNone/>
              <a:tabLst>
                <a:tab pos="0" algn="l"/>
              </a:tabLst>
            </a:pPr>
            <a:endParaRPr lang="en-US" sz="2000" b="0" strike="noStrike" spc="-1">
              <a:solidFill>
                <a:srgbClr val="F4EEDC"/>
              </a:solidFill>
              <a:latin typeface="Goudy Old Style"/>
            </a:endParaRPr>
          </a:p>
          <a:p>
            <a:pPr marL="37080" indent="0">
              <a:lnSpc>
                <a:spcPct val="110000"/>
              </a:lnSpc>
              <a:spcBef>
                <a:spcPts val="400"/>
              </a:spcBef>
              <a:spcAft>
                <a:spcPts val="601"/>
              </a:spcAft>
              <a:buNone/>
              <a:tabLst>
                <a:tab pos="0" algn="l"/>
              </a:tabLst>
            </a:pPr>
            <a:r>
              <a:rPr lang="en-US" sz="2000" b="0" strike="noStrike" spc="-1">
                <a:solidFill>
                  <a:srgbClr val="F4EEDC"/>
                </a:solidFill>
                <a:latin typeface="Goudy Old Style"/>
              </a:rPr>
              <a:t>The derived class now is said to be inherited from the base class.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PlaceHolder 1"/>
          <p:cNvSpPr>
            <a:spLocks noGrp="1"/>
          </p:cNvSpPr>
          <p:nvPr>
            <p:ph type="title"/>
          </p:nvPr>
        </p:nvSpPr>
        <p:spPr>
          <a:xfrm>
            <a:off x="913680" y="609480"/>
            <a:ext cx="10353240" cy="1261440"/>
          </a:xfrm>
          <a:prstGeom prst="rect">
            <a:avLst/>
          </a:prstGeom>
          <a:noFill/>
          <a:ln w="0">
            <a:noFill/>
          </a:ln>
          <a:effectLst>
            <a:outerShdw blurRad="25560" rotWithShape="0">
              <a:srgbClr val="000000">
                <a:alpha val="46000"/>
              </a:srgbClr>
            </a:outerShdw>
          </a:effectLst>
        </p:spPr>
        <p:txBody>
          <a:bodyPr anchor="ctr">
            <a:normAutofit/>
          </a:bodyPr>
          <a:lstStyle/>
          <a:p>
            <a:pPr indent="0" algn="ctr">
              <a:lnSpc>
                <a:spcPct val="90000"/>
              </a:lnSpc>
              <a:buNone/>
            </a:pPr>
            <a:r>
              <a:rPr lang="en-US" sz="4400" b="0" strike="noStrike" spc="-1">
                <a:solidFill>
                  <a:srgbClr val="F4EEDC"/>
                </a:solidFill>
                <a:latin typeface="Goudy Old Style"/>
              </a:rPr>
              <a:t>Diamond problem</a:t>
            </a:r>
            <a:endParaRPr lang="en-US" sz="4400" b="0" strike="noStrike" spc="-1">
              <a:solidFill>
                <a:srgbClr val="FFFFFF"/>
              </a:solidFill>
              <a:latin typeface="Goudy Old Style"/>
            </a:endParaRPr>
          </a:p>
        </p:txBody>
      </p:sp>
      <p:sp>
        <p:nvSpPr>
          <p:cNvPr id="152" name="PlaceHolder 2"/>
          <p:cNvSpPr>
            <a:spLocks noGrp="1"/>
          </p:cNvSpPr>
          <p:nvPr>
            <p:ph/>
          </p:nvPr>
        </p:nvSpPr>
        <p:spPr>
          <a:xfrm>
            <a:off x="913680" y="2076480"/>
            <a:ext cx="4856400" cy="3622320"/>
          </a:xfrm>
          <a:prstGeom prst="rect">
            <a:avLst/>
          </a:prstGeom>
          <a:noFill/>
          <a:ln w="0">
            <a:noFill/>
          </a:ln>
          <a:effectLst>
            <a:outerShdw blurRad="25560" rotWithShape="0">
              <a:srgbClr val="000000">
                <a:alpha val="46000"/>
              </a:srgbClr>
            </a:outerShdw>
          </a:effectLst>
        </p:spPr>
        <p:txBody>
          <a:bodyPr anchor="t">
            <a:normAutofit fontScale="99000"/>
          </a:bodyPr>
          <a:lstStyle/>
          <a:p>
            <a:pPr marL="343080" indent="-306000">
              <a:lnSpc>
                <a:spcPct val="110000"/>
              </a:lnSpc>
              <a:spcBef>
                <a:spcPts val="360"/>
              </a:spcBef>
              <a:spcAft>
                <a:spcPts val="601"/>
              </a:spcAft>
              <a:buClr>
                <a:srgbClr val="F4EEDC"/>
              </a:buClr>
              <a:buSzPct val="70000"/>
              <a:buFont typeface="Wingdings 2" charset="2"/>
              <a:buChar char=""/>
            </a:pPr>
            <a:r>
              <a:rPr lang="en-US" sz="1800" b="0" strike="noStrike" spc="-1">
                <a:solidFill>
                  <a:srgbClr val="F4EEDC"/>
                </a:solidFill>
                <a:latin typeface="Calibri"/>
              </a:rPr>
              <a:t>The diamond problem is an ambiguity that arises when two classes B and C inherit from class A and class D inherits from both B and C.</a:t>
            </a:r>
            <a:endParaRPr lang="en-US" sz="1800" b="0" strike="noStrike" spc="-1">
              <a:solidFill>
                <a:srgbClr val="F4EEDC"/>
              </a:solidFill>
              <a:latin typeface="Goudy Old Style"/>
            </a:endParaRPr>
          </a:p>
          <a:p>
            <a:pPr marL="343080" indent="-306000">
              <a:lnSpc>
                <a:spcPct val="110000"/>
              </a:lnSpc>
              <a:spcBef>
                <a:spcPts val="360"/>
              </a:spcBef>
              <a:spcAft>
                <a:spcPts val="601"/>
              </a:spcAft>
              <a:buClr>
                <a:srgbClr val="F4EEDC"/>
              </a:buClr>
              <a:buSzPct val="70000"/>
              <a:buFont typeface="Wingdings 2" charset="2"/>
              <a:buChar char=""/>
            </a:pPr>
            <a:r>
              <a:rPr lang="en-US" sz="1800" b="0" strike="noStrike" spc="-1">
                <a:solidFill>
                  <a:srgbClr val="F4EEDC"/>
                </a:solidFill>
                <a:latin typeface="Calibri"/>
              </a:rPr>
              <a:t>If there is a method in A that B and C have overridden, and D does not override it, then which version of the method does D inherit?</a:t>
            </a:r>
            <a:endParaRPr lang="en-US" sz="1800" b="0" strike="noStrike" spc="-1">
              <a:solidFill>
                <a:srgbClr val="F4EEDC"/>
              </a:solidFill>
              <a:latin typeface="Goudy Old Style"/>
            </a:endParaRPr>
          </a:p>
          <a:p>
            <a:pPr marL="720000" lvl="1" indent="-270000">
              <a:lnSpc>
                <a:spcPct val="100000"/>
              </a:lnSpc>
              <a:spcBef>
                <a:spcPts val="320"/>
              </a:spcBef>
              <a:spcAft>
                <a:spcPts val="601"/>
              </a:spcAft>
              <a:buClr>
                <a:srgbClr val="F4EEDC"/>
              </a:buClr>
              <a:buSzPct val="70000"/>
              <a:buFont typeface="Wingdings" charset="2"/>
              <a:buChar char=""/>
            </a:pPr>
            <a:r>
              <a:rPr lang="en-US" sz="1600" b="0" strike="noStrike" spc="-1">
                <a:solidFill>
                  <a:srgbClr val="F4EEDC"/>
                </a:solidFill>
                <a:latin typeface="Calibri"/>
              </a:rPr>
              <a:t>From class A?</a:t>
            </a:r>
            <a:endParaRPr lang="en-US" sz="1600" b="0" strike="noStrike" spc="-1">
              <a:solidFill>
                <a:srgbClr val="F4EEDC"/>
              </a:solidFill>
              <a:latin typeface="Goudy Old Style"/>
            </a:endParaRPr>
          </a:p>
          <a:p>
            <a:pPr marL="720000" lvl="1" indent="-270000">
              <a:lnSpc>
                <a:spcPct val="100000"/>
              </a:lnSpc>
              <a:spcBef>
                <a:spcPts val="320"/>
              </a:spcBef>
              <a:spcAft>
                <a:spcPts val="601"/>
              </a:spcAft>
              <a:buClr>
                <a:srgbClr val="F4EEDC"/>
              </a:buClr>
              <a:buSzPct val="70000"/>
              <a:buFont typeface="Wingdings" charset="2"/>
              <a:buChar char=""/>
            </a:pPr>
            <a:r>
              <a:rPr lang="en-US" sz="1600" b="0" strike="noStrike" spc="-1">
                <a:solidFill>
                  <a:srgbClr val="F4EEDC"/>
                </a:solidFill>
                <a:latin typeface="Calibri"/>
              </a:rPr>
              <a:t>From class B?</a:t>
            </a:r>
            <a:endParaRPr lang="en-US" sz="1600" b="0" strike="noStrike" spc="-1">
              <a:solidFill>
                <a:srgbClr val="F4EEDC"/>
              </a:solidFill>
              <a:latin typeface="Goudy Old Style"/>
            </a:endParaRPr>
          </a:p>
          <a:p>
            <a:pPr indent="0">
              <a:lnSpc>
                <a:spcPct val="110000"/>
              </a:lnSpc>
              <a:spcBef>
                <a:spcPts val="459"/>
              </a:spcBef>
              <a:spcAft>
                <a:spcPts val="601"/>
              </a:spcAft>
              <a:buNone/>
            </a:pPr>
            <a:endParaRPr lang="en-US" sz="2300" b="0" strike="noStrike" spc="-1">
              <a:solidFill>
                <a:srgbClr val="F4EEDC"/>
              </a:solidFill>
              <a:latin typeface="Goudy Old Style"/>
            </a:endParaRPr>
          </a:p>
        </p:txBody>
      </p:sp>
      <p:pic>
        <p:nvPicPr>
          <p:cNvPr id="153" name="Picture 2" descr="Diagram&#10;&#10;Description automatically generated"/>
          <p:cNvPicPr/>
          <p:nvPr/>
        </p:nvPicPr>
        <p:blipFill>
          <a:blip r:embed="rId2"/>
          <a:stretch/>
        </p:blipFill>
        <p:spPr>
          <a:xfrm>
            <a:off x="6463080" y="2076480"/>
            <a:ext cx="4752000" cy="3622320"/>
          </a:xfrm>
          <a:prstGeom prst="rect">
            <a:avLst/>
          </a:prstGeom>
          <a:ln w="0">
            <a:noFill/>
          </a:ln>
          <a:effectLst>
            <a:outerShdw blurRad="38160" dist="25417" dir="4463340">
              <a:srgbClr val="000000">
                <a:alpha val="36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PlaceHolder 1"/>
          <p:cNvSpPr>
            <a:spLocks noGrp="1"/>
          </p:cNvSpPr>
          <p:nvPr>
            <p:ph type="title"/>
          </p:nvPr>
        </p:nvSpPr>
        <p:spPr>
          <a:xfrm>
            <a:off x="1080000" y="360000"/>
            <a:ext cx="10440000" cy="749520"/>
          </a:xfrm>
          <a:prstGeom prst="rect">
            <a:avLst/>
          </a:prstGeom>
          <a:noFill/>
          <a:ln w="0">
            <a:noFill/>
          </a:ln>
          <a:effectLst>
            <a:outerShdw blurRad="25560" rotWithShape="0">
              <a:srgbClr val="000000">
                <a:alpha val="46000"/>
              </a:srgbClr>
            </a:outerShdw>
          </a:effectLst>
        </p:spPr>
        <p:txBody>
          <a:bodyPr anchor="b">
            <a:noAutofit/>
          </a:bodyPr>
          <a:lstStyle/>
          <a:p>
            <a:pPr indent="0" algn="ctr">
              <a:lnSpc>
                <a:spcPct val="90000"/>
              </a:lnSpc>
              <a:buNone/>
            </a:pPr>
            <a:r>
              <a:rPr lang="en-US" sz="4400" b="0" strike="noStrike" spc="-1">
                <a:solidFill>
                  <a:srgbClr val="F4EEDC"/>
                </a:solidFill>
                <a:latin typeface="Goudy Old Style"/>
              </a:rPr>
              <a:t>How avoid </a:t>
            </a:r>
            <a:r>
              <a:rPr lang="en-US" sz="4400" b="0" i="1" strike="noStrike" spc="-1">
                <a:solidFill>
                  <a:srgbClr val="F4EEDC"/>
                </a:solidFill>
                <a:latin typeface="Goudy Old Style"/>
              </a:rPr>
              <a:t>Diamond problem</a:t>
            </a:r>
            <a:r>
              <a:rPr lang="en-US" sz="4400" b="0" strike="noStrike" spc="-1">
                <a:solidFill>
                  <a:srgbClr val="F4EEDC"/>
                </a:solidFill>
                <a:latin typeface="Goudy Old Style"/>
              </a:rPr>
              <a:t>?</a:t>
            </a:r>
            <a:endParaRPr lang="en-US" sz="4400" b="0" strike="noStrike" spc="-1">
              <a:solidFill>
                <a:srgbClr val="FFFFFF"/>
              </a:solidFill>
              <a:latin typeface="Goudy Old Style"/>
            </a:endParaRPr>
          </a:p>
        </p:txBody>
      </p:sp>
      <p:pic>
        <p:nvPicPr>
          <p:cNvPr id="155" name="Picture 4"/>
          <p:cNvPicPr/>
          <p:nvPr/>
        </p:nvPicPr>
        <p:blipFill>
          <a:blip r:embed="rId2"/>
          <a:stretch/>
        </p:blipFill>
        <p:spPr>
          <a:xfrm>
            <a:off x="4866120" y="1587600"/>
            <a:ext cx="6411600" cy="4680360"/>
          </a:xfrm>
          <a:prstGeom prst="rect">
            <a:avLst/>
          </a:prstGeom>
          <a:ln w="0">
            <a:noFill/>
          </a:ln>
        </p:spPr>
      </p:pic>
      <p:sp>
        <p:nvSpPr>
          <p:cNvPr id="156" name="PlaceHolder 2"/>
          <p:cNvSpPr>
            <a:spLocks noGrp="1"/>
          </p:cNvSpPr>
          <p:nvPr>
            <p:ph/>
          </p:nvPr>
        </p:nvSpPr>
        <p:spPr>
          <a:xfrm>
            <a:off x="448920" y="1587600"/>
            <a:ext cx="4171320" cy="4101480"/>
          </a:xfrm>
          <a:prstGeom prst="rect">
            <a:avLst/>
          </a:prstGeom>
          <a:noFill/>
          <a:ln w="0">
            <a:noFill/>
          </a:ln>
          <a:effectLst>
            <a:outerShdw blurRad="25560" rotWithShape="0">
              <a:srgbClr val="000000">
                <a:alpha val="46000"/>
              </a:srgbClr>
            </a:outerShdw>
          </a:effectLst>
        </p:spPr>
        <p:txBody>
          <a:bodyPr anchor="t">
            <a:normAutofit/>
          </a:bodyPr>
          <a:lstStyle/>
          <a:p>
            <a:pPr indent="0">
              <a:lnSpc>
                <a:spcPct val="110000"/>
              </a:lnSpc>
              <a:spcBef>
                <a:spcPts val="479"/>
              </a:spcBef>
              <a:spcAft>
                <a:spcPts val="601"/>
              </a:spcAft>
              <a:buNone/>
              <a:tabLst>
                <a:tab pos="0" algn="l"/>
              </a:tabLst>
            </a:pPr>
            <a:r>
              <a:rPr lang="en-US" sz="2400" b="0" strike="noStrike" spc="-1">
                <a:solidFill>
                  <a:srgbClr val="F4EEDC"/>
                </a:solidFill>
                <a:latin typeface="Goudy Old Style"/>
              </a:rPr>
              <a:t>Use virtual inheritance, that ensures only one copy of base class’s member variables are inherited by grandchild derived classes. </a:t>
            </a:r>
          </a:p>
          <a:p>
            <a:pPr indent="0">
              <a:lnSpc>
                <a:spcPct val="110000"/>
              </a:lnSpc>
              <a:spcBef>
                <a:spcPts val="479"/>
              </a:spcBef>
              <a:spcAft>
                <a:spcPts val="601"/>
              </a:spcAft>
              <a:buNone/>
              <a:tabLst>
                <a:tab pos="0" algn="l"/>
              </a:tabLst>
            </a:pPr>
            <a:br>
              <a:rPr sz="2400"/>
            </a:br>
            <a:r>
              <a:rPr lang="en-US" sz="2400" b="0" strike="noStrike" spc="-1">
                <a:solidFill>
                  <a:srgbClr val="F4EEDC"/>
                </a:solidFill>
                <a:latin typeface="Goudy Old Style"/>
              </a:rPr>
              <a:t>In our case, it is class D.</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1300680" y="2651400"/>
            <a:ext cx="9590040" cy="1554840"/>
          </a:xfrm>
          <a:prstGeom prst="rect">
            <a:avLst/>
          </a:prstGeom>
          <a:noFill/>
          <a:ln w="0">
            <a:noFill/>
          </a:ln>
          <a:effectLst>
            <a:outerShdw blurRad="25560" rotWithShape="0">
              <a:srgbClr val="000000">
                <a:alpha val="46000"/>
              </a:srgbClr>
            </a:outerShdw>
          </a:effectLst>
        </p:spPr>
        <p:txBody>
          <a:bodyPr anchor="b">
            <a:normAutofit/>
          </a:bodyPr>
          <a:lstStyle/>
          <a:p>
            <a:pPr indent="0" algn="ctr">
              <a:lnSpc>
                <a:spcPct val="90000"/>
              </a:lnSpc>
              <a:buNone/>
            </a:pPr>
            <a:r>
              <a:rPr lang="pl-PL" sz="8800" b="0" strike="noStrike" spc="-1">
                <a:solidFill>
                  <a:srgbClr val="F4EEDC"/>
                </a:solidFill>
                <a:latin typeface="Goudy Old Style"/>
              </a:rPr>
              <a:t>☕🍖</a:t>
            </a:r>
            <a:endParaRPr lang="en-US" sz="8800" b="0" strike="noStrike" spc="-1">
              <a:solidFill>
                <a:srgbClr val="FFFFFF"/>
              </a:solidFill>
              <a:latin typeface="Goudy Old Style"/>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 name="Picture 6" descr="Graphical user interface, text, application, chat or text message&#10;&#10;Description automatically generated"/>
          <p:cNvPicPr/>
          <p:nvPr/>
        </p:nvPicPr>
        <p:blipFill>
          <a:blip r:embed="rId2"/>
          <a:stretch/>
        </p:blipFill>
        <p:spPr>
          <a:xfrm>
            <a:off x="6561000" y="243360"/>
            <a:ext cx="4953600" cy="6370920"/>
          </a:xfrm>
          <a:prstGeom prst="rect">
            <a:avLst/>
          </a:prstGeom>
          <a:ln w="0">
            <a:noFill/>
          </a:ln>
        </p:spPr>
      </p:pic>
      <p:sp>
        <p:nvSpPr>
          <p:cNvPr id="129" name="PlaceHolder 1"/>
          <p:cNvSpPr>
            <a:spLocks noGrp="1"/>
          </p:cNvSpPr>
          <p:nvPr>
            <p:ph/>
          </p:nvPr>
        </p:nvSpPr>
        <p:spPr>
          <a:xfrm>
            <a:off x="913680" y="846720"/>
            <a:ext cx="5181840" cy="4842720"/>
          </a:xfrm>
          <a:prstGeom prst="rect">
            <a:avLst/>
          </a:prstGeom>
          <a:noFill/>
          <a:ln w="0">
            <a:noFill/>
          </a:ln>
          <a:effectLst>
            <a:outerShdw blurRad="25560" rotWithShape="0">
              <a:srgbClr val="000000">
                <a:alpha val="46000"/>
              </a:srgbClr>
            </a:outerShdw>
          </a:effectLst>
        </p:spPr>
        <p:txBody>
          <a:bodyPr anchor="t">
            <a:normAutofit/>
          </a:bodyPr>
          <a:lstStyle/>
          <a:p>
            <a:pPr indent="0">
              <a:lnSpc>
                <a:spcPct val="110000"/>
              </a:lnSpc>
              <a:spcBef>
                <a:spcPts val="400"/>
              </a:spcBef>
              <a:spcAft>
                <a:spcPts val="601"/>
              </a:spcAft>
              <a:buNone/>
              <a:tabLst>
                <a:tab pos="0" algn="l"/>
              </a:tabLst>
            </a:pPr>
            <a:r>
              <a:rPr lang="en-US" sz="2000" b="0" strike="noStrike" spc="-1">
                <a:solidFill>
                  <a:srgbClr val="F4EEDC"/>
                </a:solidFill>
                <a:latin typeface="Goudy Old Style"/>
              </a:rPr>
              <a:t>The derived class inherits all the properties of the base class, without changing the properties of base class without changing the properties of base class and can add new features to its own. </a:t>
            </a:r>
          </a:p>
          <a:p>
            <a:pPr indent="0">
              <a:lnSpc>
                <a:spcPct val="110000"/>
              </a:lnSpc>
              <a:spcBef>
                <a:spcPts val="400"/>
              </a:spcBef>
              <a:spcAft>
                <a:spcPts val="601"/>
              </a:spcAft>
              <a:buNone/>
              <a:tabLst>
                <a:tab pos="0" algn="l"/>
              </a:tabLst>
            </a:pPr>
            <a:endParaRPr lang="en-US" sz="2000" b="0" strike="noStrike" spc="-1">
              <a:solidFill>
                <a:srgbClr val="F4EEDC"/>
              </a:solidFill>
              <a:latin typeface="Goudy Old Style"/>
            </a:endParaRPr>
          </a:p>
          <a:p>
            <a:pPr indent="0">
              <a:lnSpc>
                <a:spcPct val="110000"/>
              </a:lnSpc>
              <a:spcBef>
                <a:spcPts val="400"/>
              </a:spcBef>
              <a:spcAft>
                <a:spcPts val="601"/>
              </a:spcAft>
              <a:buNone/>
              <a:tabLst>
                <a:tab pos="0" algn="l"/>
              </a:tabLst>
            </a:pPr>
            <a:r>
              <a:rPr lang="en-US" sz="2000" b="0" strike="noStrike" spc="-1">
                <a:solidFill>
                  <a:srgbClr val="F4EEDC"/>
                </a:solidFill>
                <a:latin typeface="Goudy Old Style"/>
              </a:rPr>
              <a:t>New features will not affect the base class!</a:t>
            </a:r>
            <a:br>
              <a:rPr sz="2000"/>
            </a:br>
            <a:br>
              <a:rPr sz="2000"/>
            </a:br>
            <a:br>
              <a:rPr sz="2000"/>
            </a:br>
            <a:r>
              <a:rPr lang="en-US" sz="2000" b="0" strike="noStrike" spc="-1">
                <a:solidFill>
                  <a:srgbClr val="F4EEDC"/>
                </a:solidFill>
                <a:latin typeface="Goudy Old Style"/>
              </a:rPr>
              <a:t>Link to example - </a:t>
            </a:r>
            <a:r>
              <a:rPr lang="en-US" sz="2000" b="0" u="sng" strike="noStrike" spc="-1">
                <a:solidFill>
                  <a:srgbClr val="AD1F1F"/>
                </a:solidFill>
                <a:uFillTx/>
                <a:latin typeface="Goudy Old Style"/>
                <a:hlinkClick r:id="rId3"/>
              </a:rPr>
              <a:t>snippet_on_godbolt</a:t>
            </a:r>
            <a:endParaRPr lang="en-US" sz="2000" b="0" strike="noStrike" spc="-1">
              <a:solidFill>
                <a:srgbClr val="F4EEDC"/>
              </a:solidFill>
              <a:latin typeface="Goudy Old Styl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913680" y="609480"/>
            <a:ext cx="10353240" cy="1261440"/>
          </a:xfrm>
          <a:prstGeom prst="rect">
            <a:avLst/>
          </a:prstGeom>
          <a:noFill/>
          <a:ln w="0">
            <a:noFill/>
          </a:ln>
          <a:effectLst>
            <a:outerShdw blurRad="25560" rotWithShape="0">
              <a:srgbClr val="000000">
                <a:alpha val="46000"/>
              </a:srgbClr>
            </a:outerShdw>
          </a:effectLst>
        </p:spPr>
        <p:txBody>
          <a:bodyPr anchor="ctr">
            <a:noAutofit/>
          </a:bodyPr>
          <a:lstStyle/>
          <a:p>
            <a:pPr indent="0" algn="ctr">
              <a:lnSpc>
                <a:spcPct val="90000"/>
              </a:lnSpc>
              <a:buNone/>
            </a:pPr>
            <a:r>
              <a:rPr lang="en-US" sz="4600" b="0" strike="noStrike" spc="-1">
                <a:solidFill>
                  <a:srgbClr val="F4EEDC"/>
                </a:solidFill>
                <a:latin typeface="Goudy Old Style"/>
              </a:rPr>
              <a:t>Modes of inheritance</a:t>
            </a:r>
            <a:endParaRPr lang="en-US" sz="4600" b="0" strike="noStrike" spc="-1">
              <a:solidFill>
                <a:srgbClr val="FFFFFF"/>
              </a:solidFill>
              <a:latin typeface="Goudy Old Style"/>
            </a:endParaRPr>
          </a:p>
        </p:txBody>
      </p:sp>
      <p:sp>
        <p:nvSpPr>
          <p:cNvPr id="131" name="PlaceHolder 2"/>
          <p:cNvSpPr>
            <a:spLocks noGrp="1"/>
          </p:cNvSpPr>
          <p:nvPr>
            <p:ph/>
          </p:nvPr>
        </p:nvSpPr>
        <p:spPr>
          <a:xfrm>
            <a:off x="913680" y="2076480"/>
            <a:ext cx="4856400" cy="3622320"/>
          </a:xfrm>
          <a:prstGeom prst="rect">
            <a:avLst/>
          </a:prstGeom>
          <a:noFill/>
          <a:ln w="0">
            <a:noFill/>
          </a:ln>
          <a:effectLst>
            <a:outerShdw blurRad="25560" rotWithShape="0">
              <a:srgbClr val="000000">
                <a:alpha val="46000"/>
              </a:srgbClr>
            </a:outerShdw>
          </a:effectLst>
        </p:spPr>
        <p:txBody>
          <a:bodyPr anchor="t">
            <a:normAutofit/>
          </a:bodyPr>
          <a:lstStyle/>
          <a:p>
            <a:pPr marL="343080" indent="-306000">
              <a:lnSpc>
                <a:spcPct val="110000"/>
              </a:lnSpc>
              <a:spcBef>
                <a:spcPts val="459"/>
              </a:spcBef>
              <a:spcAft>
                <a:spcPts val="601"/>
              </a:spcAft>
              <a:buClr>
                <a:srgbClr val="F4EEDC"/>
              </a:buClr>
              <a:buSzPct val="70000"/>
              <a:buFont typeface="Wingdings 2" charset="2"/>
              <a:buChar char=""/>
            </a:pPr>
            <a:r>
              <a:rPr lang="en-US" sz="2300" b="0" strike="noStrike" spc="-1">
                <a:solidFill>
                  <a:srgbClr val="F4EEDC"/>
                </a:solidFill>
                <a:latin typeface="Goudy Old Style"/>
              </a:rPr>
              <a:t>Private (by default)</a:t>
            </a:r>
          </a:p>
          <a:p>
            <a:pPr marL="343080" indent="-306000">
              <a:lnSpc>
                <a:spcPct val="110000"/>
              </a:lnSpc>
              <a:spcBef>
                <a:spcPts val="459"/>
              </a:spcBef>
              <a:spcAft>
                <a:spcPts val="601"/>
              </a:spcAft>
              <a:buClr>
                <a:srgbClr val="F4EEDC"/>
              </a:buClr>
              <a:buSzPct val="70000"/>
              <a:buFont typeface="Wingdings 2" charset="2"/>
              <a:buChar char=""/>
            </a:pPr>
            <a:r>
              <a:rPr lang="en-US" sz="2300" b="0" strike="noStrike" spc="-1">
                <a:solidFill>
                  <a:srgbClr val="F4EEDC"/>
                </a:solidFill>
                <a:latin typeface="Goudy Old Style"/>
              </a:rPr>
              <a:t>Protected</a:t>
            </a:r>
          </a:p>
          <a:p>
            <a:pPr marL="343080" indent="-306000">
              <a:lnSpc>
                <a:spcPct val="110000"/>
              </a:lnSpc>
              <a:spcBef>
                <a:spcPts val="459"/>
              </a:spcBef>
              <a:spcAft>
                <a:spcPts val="601"/>
              </a:spcAft>
              <a:buClr>
                <a:srgbClr val="F4EEDC"/>
              </a:buClr>
              <a:buSzPct val="70000"/>
              <a:buFont typeface="Wingdings 2" charset="2"/>
              <a:buChar char=""/>
            </a:pPr>
            <a:r>
              <a:rPr lang="en-US" sz="2300" b="0" strike="noStrike" spc="-1">
                <a:solidFill>
                  <a:srgbClr val="F4EEDC"/>
                </a:solidFill>
                <a:latin typeface="Goudy Old Style"/>
              </a:rPr>
              <a:t>Public</a:t>
            </a:r>
          </a:p>
        </p:txBody>
      </p:sp>
      <p:graphicFrame>
        <p:nvGraphicFramePr>
          <p:cNvPr id="132" name="Table 8"/>
          <p:cNvGraphicFramePr/>
          <p:nvPr/>
        </p:nvGraphicFramePr>
        <p:xfrm>
          <a:off x="6421320" y="2232720"/>
          <a:ext cx="5391360" cy="4331160"/>
        </p:xfrm>
        <a:graphic>
          <a:graphicData uri="http://schemas.openxmlformats.org/drawingml/2006/table">
            <a:tbl>
              <a:tblPr/>
              <a:tblGrid>
                <a:gridCol w="1706400">
                  <a:extLst>
                    <a:ext uri="{9D8B030D-6E8A-4147-A177-3AD203B41FA5}">
                      <a16:colId xmlns:a16="http://schemas.microsoft.com/office/drawing/2014/main" val="20000"/>
                    </a:ext>
                  </a:extLst>
                </a:gridCol>
                <a:gridCol w="1269360">
                  <a:extLst>
                    <a:ext uri="{9D8B030D-6E8A-4147-A177-3AD203B41FA5}">
                      <a16:colId xmlns:a16="http://schemas.microsoft.com/office/drawing/2014/main" val="20001"/>
                    </a:ext>
                  </a:extLst>
                </a:gridCol>
                <a:gridCol w="1267200">
                  <a:extLst>
                    <a:ext uri="{9D8B030D-6E8A-4147-A177-3AD203B41FA5}">
                      <a16:colId xmlns:a16="http://schemas.microsoft.com/office/drawing/2014/main" val="20002"/>
                    </a:ext>
                  </a:extLst>
                </a:gridCol>
                <a:gridCol w="1148040">
                  <a:extLst>
                    <a:ext uri="{9D8B030D-6E8A-4147-A177-3AD203B41FA5}">
                      <a16:colId xmlns:a16="http://schemas.microsoft.com/office/drawing/2014/main" val="20003"/>
                    </a:ext>
                  </a:extLst>
                </a:gridCol>
              </a:tblGrid>
              <a:tr h="546840">
                <a:tc rowSpan="2">
                  <a:txBody>
                    <a:bodyPr/>
                    <a:lstStyle/>
                    <a:p>
                      <a:pPr algn="ctr">
                        <a:lnSpc>
                          <a:spcPct val="100000"/>
                        </a:lnSpc>
                      </a:pPr>
                      <a:r>
                        <a:rPr lang="en-US" sz="1800" b="0" strike="noStrike" spc="-1">
                          <a:solidFill>
                            <a:srgbClr val="FFFFFF"/>
                          </a:solidFill>
                          <a:latin typeface="Goudy Old Style"/>
                        </a:rPr>
                        <a:t>Base class member access specifier</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gridSpan="3">
                  <a:txBody>
                    <a:bodyPr/>
                    <a:lstStyle/>
                    <a:p>
                      <a:pPr algn="ctr">
                        <a:lnSpc>
                          <a:spcPct val="100000"/>
                        </a:lnSpc>
                      </a:pPr>
                      <a:r>
                        <a:rPr lang="en-US" sz="1800" b="0" strike="noStrike" spc="-1">
                          <a:solidFill>
                            <a:srgbClr val="FFFFFF"/>
                          </a:solidFill>
                          <a:latin typeface="Goudy Old Style"/>
                        </a:rPr>
                        <a:t>Type of inheritance</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hMerge="1">
                  <a:txBody>
                    <a:bodyPr/>
                    <a:lstStyle/>
                    <a:p>
                      <a:endParaRPr lang="pl-PL" sz="1800" b="0" strike="noStrike" spc="-1">
                        <a:solidFill>
                          <a:srgbClr val="000000"/>
                        </a:solidFill>
                        <a:latin typeface="Arial"/>
                      </a:endParaRPr>
                    </a:p>
                  </a:txBody>
                  <a:tcPr marL="90000" marR="90000">
                    <a:lnL>
                      <a:noFill/>
                    </a:lnL>
                    <a:lnR>
                      <a:noFill/>
                    </a:lnR>
                    <a:lnT>
                      <a:noFill/>
                    </a:lnT>
                    <a:lnB>
                      <a:noFill/>
                    </a:lnB>
                    <a:solidFill>
                      <a:srgbClr val="729FCF"/>
                    </a:solidFill>
                  </a:tcPr>
                </a:tc>
                <a:tc hMerge="1">
                  <a:txBody>
                    <a:bodyPr/>
                    <a:lstStyle/>
                    <a:p>
                      <a:endParaRPr lang="pl-PL" sz="1800" b="0" strike="noStrike" spc="-1">
                        <a:solidFill>
                          <a:srgbClr val="000000"/>
                        </a:solidFill>
                        <a:latin typeface="Arial"/>
                      </a:endParaRPr>
                    </a:p>
                  </a:txBody>
                  <a:tcPr marL="90000" marR="90000">
                    <a:lnL>
                      <a:noFill/>
                    </a:lnL>
                    <a:lnR>
                      <a:noFill/>
                    </a:lnR>
                    <a:lnT>
                      <a:noFill/>
                    </a:lnT>
                    <a:lnB>
                      <a:noFill/>
                    </a:lnB>
                    <a:solidFill>
                      <a:srgbClr val="729FCF"/>
                    </a:solidFill>
                  </a:tcPr>
                </a:tc>
                <a:extLst>
                  <a:ext uri="{0D108BD9-81ED-4DB2-BD59-A6C34878D82A}">
                    <a16:rowId xmlns:a16="http://schemas.microsoft.com/office/drawing/2014/main" val="10000"/>
                  </a:ext>
                </a:extLst>
              </a:tr>
              <a:tr h="546840">
                <a:tc vMerge="1">
                  <a:txBody>
                    <a:bodyPr/>
                    <a:lstStyle/>
                    <a:p>
                      <a:endParaRPr lang="pl-PL" sz="1800" b="0" strike="noStrike" spc="-1">
                        <a:solidFill>
                          <a:srgbClr val="000000"/>
                        </a:solidFill>
                        <a:latin typeface="Arial"/>
                      </a:endParaRPr>
                    </a:p>
                  </a:txBody>
                  <a:tcPr marL="90000" marR="90000">
                    <a:lnL>
                      <a:noFill/>
                    </a:lnL>
                    <a:lnR>
                      <a:noFill/>
                    </a:lnR>
                    <a:lnT>
                      <a:noFill/>
                    </a:lnT>
                    <a:lnB>
                      <a:noFill/>
                    </a:lnB>
                    <a:solidFill>
                      <a:srgbClr val="729FCF"/>
                    </a:solidFill>
                  </a:tcPr>
                </a:tc>
                <a:tc>
                  <a:txBody>
                    <a:bodyPr/>
                    <a:lstStyle/>
                    <a:p>
                      <a:pPr algn="ctr">
                        <a:lnSpc>
                          <a:spcPct val="100000"/>
                        </a:lnSpc>
                      </a:pPr>
                      <a:r>
                        <a:rPr lang="en-US" sz="1800" b="0" strike="noStrike" spc="-1">
                          <a:solidFill>
                            <a:srgbClr val="FFFFFF"/>
                          </a:solidFill>
                          <a:latin typeface="Goudy Old Style"/>
                        </a:rPr>
                        <a:t>public</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a:txBody>
                    <a:bodyPr/>
                    <a:lstStyle/>
                    <a:p>
                      <a:pPr algn="ctr">
                        <a:lnSpc>
                          <a:spcPct val="100000"/>
                        </a:lnSpc>
                      </a:pPr>
                      <a:r>
                        <a:rPr lang="en-US" sz="1800" b="0" strike="noStrike" spc="-1">
                          <a:solidFill>
                            <a:srgbClr val="FFFFFF"/>
                          </a:solidFill>
                          <a:latin typeface="Goudy Old Style"/>
                        </a:rPr>
                        <a:t>protected</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a:txBody>
                    <a:bodyPr/>
                    <a:lstStyle/>
                    <a:p>
                      <a:pPr algn="ctr">
                        <a:lnSpc>
                          <a:spcPct val="100000"/>
                        </a:lnSpc>
                      </a:pPr>
                      <a:r>
                        <a:rPr lang="en-US" sz="1800" b="0" strike="noStrike" spc="-1">
                          <a:solidFill>
                            <a:srgbClr val="FFFFFF"/>
                          </a:solidFill>
                          <a:latin typeface="Goudy Old Style"/>
                        </a:rPr>
                        <a:t>private</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extLst>
                  <a:ext uri="{0D108BD9-81ED-4DB2-BD59-A6C34878D82A}">
                    <a16:rowId xmlns:a16="http://schemas.microsoft.com/office/drawing/2014/main" val="10001"/>
                  </a:ext>
                </a:extLst>
              </a:tr>
              <a:tr h="739080">
                <a:tc>
                  <a:txBody>
                    <a:bodyPr/>
                    <a:lstStyle/>
                    <a:p>
                      <a:pPr algn="ctr">
                        <a:lnSpc>
                          <a:spcPct val="100000"/>
                        </a:lnSpc>
                      </a:pPr>
                      <a:r>
                        <a:rPr lang="en-US" sz="1800" b="0" strike="noStrike" spc="-1">
                          <a:solidFill>
                            <a:srgbClr val="FFFFFF"/>
                          </a:solidFill>
                          <a:latin typeface="Goudy Old Style"/>
                        </a:rPr>
                        <a:t>public</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a:txBody>
                    <a:bodyPr/>
                    <a:lstStyle/>
                    <a:p>
                      <a:pPr algn="ctr">
                        <a:lnSpc>
                          <a:spcPct val="100000"/>
                        </a:lnSpc>
                      </a:pPr>
                      <a:r>
                        <a:rPr lang="en-US" sz="1800" b="0" strike="noStrike" spc="-1">
                          <a:solidFill>
                            <a:srgbClr val="FFFFFF"/>
                          </a:solidFill>
                          <a:latin typeface="Goudy Old Style"/>
                        </a:rPr>
                        <a:t>public</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a:txBody>
                    <a:bodyPr/>
                    <a:lstStyle/>
                    <a:p>
                      <a:pPr algn="ctr">
                        <a:lnSpc>
                          <a:spcPct val="100000"/>
                        </a:lnSpc>
                      </a:pPr>
                      <a:r>
                        <a:rPr lang="en-US" sz="1800" b="0" strike="noStrike" spc="-1">
                          <a:solidFill>
                            <a:srgbClr val="FFFFFF"/>
                          </a:solidFill>
                          <a:latin typeface="Goudy Old Style"/>
                        </a:rPr>
                        <a:t>protected</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a:txBody>
                    <a:bodyPr/>
                    <a:lstStyle/>
                    <a:p>
                      <a:pPr algn="ctr">
                        <a:lnSpc>
                          <a:spcPct val="100000"/>
                        </a:lnSpc>
                      </a:pPr>
                      <a:r>
                        <a:rPr lang="en-US" sz="1800" b="0" strike="noStrike" spc="-1">
                          <a:solidFill>
                            <a:srgbClr val="FFFFFF"/>
                          </a:solidFill>
                          <a:latin typeface="Goudy Old Style"/>
                        </a:rPr>
                        <a:t>private</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extLst>
                  <a:ext uri="{0D108BD9-81ED-4DB2-BD59-A6C34878D82A}">
                    <a16:rowId xmlns:a16="http://schemas.microsoft.com/office/drawing/2014/main" val="10002"/>
                  </a:ext>
                </a:extLst>
              </a:tr>
              <a:tr h="739080">
                <a:tc>
                  <a:txBody>
                    <a:bodyPr/>
                    <a:lstStyle/>
                    <a:p>
                      <a:pPr algn="ctr">
                        <a:lnSpc>
                          <a:spcPct val="100000"/>
                        </a:lnSpc>
                      </a:pPr>
                      <a:r>
                        <a:rPr lang="en-US" sz="1800" b="0" strike="noStrike" spc="-1">
                          <a:solidFill>
                            <a:srgbClr val="FFFFFF"/>
                          </a:solidFill>
                          <a:latin typeface="Goudy Old Style"/>
                        </a:rPr>
                        <a:t>protected</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a:txBody>
                    <a:bodyPr/>
                    <a:lstStyle/>
                    <a:p>
                      <a:pPr algn="ctr">
                        <a:lnSpc>
                          <a:spcPct val="100000"/>
                        </a:lnSpc>
                      </a:pPr>
                      <a:r>
                        <a:rPr lang="en-US" sz="1800" b="0" strike="noStrike" spc="-1">
                          <a:solidFill>
                            <a:srgbClr val="FFFFFF"/>
                          </a:solidFill>
                          <a:latin typeface="Goudy Old Style"/>
                        </a:rPr>
                        <a:t>protected</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a:txBody>
                    <a:bodyPr/>
                    <a:lstStyle/>
                    <a:p>
                      <a:pPr algn="ctr">
                        <a:lnSpc>
                          <a:spcPct val="100000"/>
                        </a:lnSpc>
                      </a:pPr>
                      <a:r>
                        <a:rPr lang="en-US" sz="1800" b="0" strike="noStrike" spc="-1">
                          <a:solidFill>
                            <a:srgbClr val="FFFFFF"/>
                          </a:solidFill>
                          <a:latin typeface="Goudy Old Style"/>
                        </a:rPr>
                        <a:t>protected</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a:txBody>
                    <a:bodyPr/>
                    <a:lstStyle/>
                    <a:p>
                      <a:pPr algn="ctr">
                        <a:lnSpc>
                          <a:spcPct val="100000"/>
                        </a:lnSpc>
                      </a:pPr>
                      <a:r>
                        <a:rPr lang="en-US" sz="1800" b="0" strike="noStrike" spc="-1">
                          <a:solidFill>
                            <a:srgbClr val="FFFFFF"/>
                          </a:solidFill>
                          <a:latin typeface="Goudy Old Style"/>
                        </a:rPr>
                        <a:t>private</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extLst>
                  <a:ext uri="{0D108BD9-81ED-4DB2-BD59-A6C34878D82A}">
                    <a16:rowId xmlns:a16="http://schemas.microsoft.com/office/drawing/2014/main" val="10003"/>
                  </a:ext>
                </a:extLst>
              </a:tr>
              <a:tr h="739080">
                <a:tc>
                  <a:txBody>
                    <a:bodyPr/>
                    <a:lstStyle/>
                    <a:p>
                      <a:pPr algn="ctr">
                        <a:lnSpc>
                          <a:spcPct val="100000"/>
                        </a:lnSpc>
                      </a:pPr>
                      <a:r>
                        <a:rPr lang="en-US" sz="1800" b="0" strike="noStrike" spc="-1">
                          <a:solidFill>
                            <a:srgbClr val="FFFFFF"/>
                          </a:solidFill>
                          <a:latin typeface="Goudy Old Style"/>
                        </a:rPr>
                        <a:t>private</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a:txBody>
                    <a:bodyPr/>
                    <a:lstStyle/>
                    <a:p>
                      <a:pPr algn="ctr">
                        <a:lnSpc>
                          <a:spcPct val="100000"/>
                        </a:lnSpc>
                      </a:pPr>
                      <a:r>
                        <a:rPr lang="en-US" sz="1800" b="0" strike="noStrike" spc="-1">
                          <a:solidFill>
                            <a:srgbClr val="FFFFFF"/>
                          </a:solidFill>
                          <a:latin typeface="Goudy Old Style"/>
                        </a:rPr>
                        <a:t>Not accessible (hidden)</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a:txBody>
                    <a:bodyPr/>
                    <a:lstStyle/>
                    <a:p>
                      <a:pPr algn="ctr">
                        <a:lnSpc>
                          <a:spcPct val="100000"/>
                        </a:lnSpc>
                        <a:tabLst>
                          <a:tab pos="0" algn="l"/>
                        </a:tabLst>
                      </a:pPr>
                      <a:r>
                        <a:rPr lang="en-US" sz="1800" b="0" strike="noStrike" spc="-1">
                          <a:solidFill>
                            <a:srgbClr val="FFFFFF"/>
                          </a:solidFill>
                          <a:latin typeface="Goudy Old Style"/>
                        </a:rPr>
                        <a:t>Not accessible (hidden)</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tc>
                  <a:txBody>
                    <a:bodyPr/>
                    <a:lstStyle/>
                    <a:p>
                      <a:pPr algn="ctr">
                        <a:lnSpc>
                          <a:spcPct val="100000"/>
                        </a:lnSpc>
                        <a:tabLst>
                          <a:tab pos="0" algn="l"/>
                        </a:tabLst>
                      </a:pPr>
                      <a:r>
                        <a:rPr lang="en-US" sz="1800" b="0" strike="noStrike" spc="-1">
                          <a:solidFill>
                            <a:srgbClr val="FFFFFF"/>
                          </a:solidFill>
                          <a:latin typeface="Goudy Old Style"/>
                        </a:rPr>
                        <a:t>Not accessible (hidden)</a:t>
                      </a:r>
                      <a:endParaRPr lang="pl-PL" sz="1800" b="0" strike="noStrike" spc="-1">
                        <a:solidFill>
                          <a:srgbClr val="FFFFFF"/>
                        </a:solidFill>
                        <a:latin typeface="Arial"/>
                      </a:endParaRPr>
                    </a:p>
                  </a:txBody>
                  <a:tcPr anchor="ctr">
                    <a:lnL w="12240">
                      <a:solidFill>
                        <a:srgbClr val="FFFFFF"/>
                      </a:solidFill>
                    </a:lnL>
                    <a:lnR w="12240">
                      <a:solidFill>
                        <a:srgbClr val="FFFFFF"/>
                      </a:solidFill>
                    </a:lnR>
                    <a:lnT w="12240">
                      <a:solidFill>
                        <a:srgbClr val="FFFFFF"/>
                      </a:solidFill>
                    </a:lnT>
                    <a:lnB w="12240">
                      <a:solidFill>
                        <a:srgbClr val="FFFFFF"/>
                      </a:solidFill>
                    </a:lnB>
                    <a:noFill/>
                  </a:tcPr>
                </a:tc>
                <a:extLst>
                  <a:ext uri="{0D108BD9-81ED-4DB2-BD59-A6C34878D82A}">
                    <a16:rowId xmlns:a16="http://schemas.microsoft.com/office/drawing/2014/main" val="10004"/>
                  </a:ext>
                </a:extLst>
              </a:tr>
            </a:tbl>
          </a:graphicData>
        </a:graphic>
      </p:graphicFrame>
      <p:pic>
        <p:nvPicPr>
          <p:cNvPr id="133" name="Picture 6"/>
          <p:cNvPicPr/>
          <p:nvPr/>
        </p:nvPicPr>
        <p:blipFill>
          <a:blip r:embed="rId2"/>
          <a:stretch/>
        </p:blipFill>
        <p:spPr>
          <a:xfrm>
            <a:off x="704160" y="3948840"/>
            <a:ext cx="5391360" cy="1749960"/>
          </a:xfrm>
          <a:prstGeom prst="rect">
            <a:avLst/>
          </a:prstGeom>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PlaceHolder 1"/>
          <p:cNvSpPr>
            <a:spLocks noGrp="1"/>
          </p:cNvSpPr>
          <p:nvPr>
            <p:ph type="title"/>
          </p:nvPr>
        </p:nvSpPr>
        <p:spPr>
          <a:xfrm>
            <a:off x="913680" y="609480"/>
            <a:ext cx="10353240" cy="1261440"/>
          </a:xfrm>
          <a:prstGeom prst="rect">
            <a:avLst/>
          </a:prstGeom>
          <a:noFill/>
          <a:ln w="0">
            <a:noFill/>
          </a:ln>
          <a:effectLst>
            <a:outerShdw blurRad="25560" rotWithShape="0">
              <a:srgbClr val="000000">
                <a:alpha val="46000"/>
              </a:srgbClr>
            </a:outerShdw>
          </a:effectLst>
        </p:spPr>
        <p:txBody>
          <a:bodyPr anchor="ctr">
            <a:normAutofit/>
          </a:bodyPr>
          <a:lstStyle/>
          <a:p>
            <a:pPr indent="0" algn="ctr">
              <a:lnSpc>
                <a:spcPct val="90000"/>
              </a:lnSpc>
              <a:buNone/>
            </a:pPr>
            <a:r>
              <a:rPr lang="en-US" sz="4600" b="0" strike="noStrike" spc="-1">
                <a:solidFill>
                  <a:srgbClr val="F4EEDC"/>
                </a:solidFill>
                <a:latin typeface="Goudy Old Style"/>
              </a:rPr>
              <a:t>Type of inheritance</a:t>
            </a:r>
            <a:endParaRPr lang="en-US" sz="4600" b="0" strike="noStrike" spc="-1">
              <a:solidFill>
                <a:srgbClr val="FFFFFF"/>
              </a:solidFill>
              <a:latin typeface="Goudy Old Style"/>
            </a:endParaRPr>
          </a:p>
        </p:txBody>
      </p:sp>
      <p:sp>
        <p:nvSpPr>
          <p:cNvPr id="135" name="PlaceHolder 2"/>
          <p:cNvSpPr>
            <a:spLocks noGrp="1"/>
          </p:cNvSpPr>
          <p:nvPr>
            <p:ph/>
          </p:nvPr>
        </p:nvSpPr>
        <p:spPr>
          <a:xfrm>
            <a:off x="913680" y="2076480"/>
            <a:ext cx="4856400" cy="3622320"/>
          </a:xfrm>
          <a:prstGeom prst="rect">
            <a:avLst/>
          </a:prstGeom>
          <a:noFill/>
          <a:ln w="0">
            <a:noFill/>
          </a:ln>
          <a:effectLst>
            <a:outerShdw blurRad="25560" rotWithShape="0">
              <a:srgbClr val="000000">
                <a:alpha val="46000"/>
              </a:srgbClr>
            </a:outerShdw>
          </a:effectLst>
        </p:spPr>
        <p:txBody>
          <a:bodyPr anchor="t">
            <a:noAutofit/>
          </a:bodyPr>
          <a:lstStyle/>
          <a:p>
            <a:pPr marL="343080" indent="-306000">
              <a:lnSpc>
                <a:spcPct val="110000"/>
              </a:lnSpc>
              <a:spcBef>
                <a:spcPts val="459"/>
              </a:spcBef>
              <a:spcAft>
                <a:spcPts val="601"/>
              </a:spcAft>
              <a:buClr>
                <a:srgbClr val="F4EEDC"/>
              </a:buClr>
              <a:buSzPct val="70000"/>
              <a:buFont typeface="Wingdings 2" charset="2"/>
              <a:buChar char=""/>
            </a:pPr>
            <a:r>
              <a:rPr lang="en-US" sz="2300" b="0" strike="noStrike" spc="-1">
                <a:solidFill>
                  <a:srgbClr val="F4EEDC"/>
                </a:solidFill>
                <a:latin typeface="Goudy Old Style"/>
              </a:rPr>
              <a:t>Single inheritance</a:t>
            </a:r>
          </a:p>
        </p:txBody>
      </p:sp>
      <p:sp>
        <p:nvSpPr>
          <p:cNvPr id="136" name="PlaceHolder 3"/>
          <p:cNvSpPr>
            <a:spLocks noGrp="1"/>
          </p:cNvSpPr>
          <p:nvPr>
            <p:ph/>
          </p:nvPr>
        </p:nvSpPr>
        <p:spPr>
          <a:xfrm>
            <a:off x="6410880" y="2076480"/>
            <a:ext cx="4856400" cy="3622320"/>
          </a:xfrm>
          <a:prstGeom prst="rect">
            <a:avLst/>
          </a:prstGeom>
          <a:noFill/>
          <a:ln w="0">
            <a:noFill/>
          </a:ln>
          <a:effectLst>
            <a:outerShdw blurRad="25560" rotWithShape="0">
              <a:srgbClr val="000000">
                <a:alpha val="46000"/>
              </a:srgbClr>
            </a:outerShdw>
          </a:effectLst>
        </p:spPr>
        <p:txBody>
          <a:bodyPr anchor="t">
            <a:noAutofit/>
          </a:bodyPr>
          <a:lstStyle/>
          <a:p>
            <a:pPr marL="343080" indent="-306000">
              <a:lnSpc>
                <a:spcPct val="110000"/>
              </a:lnSpc>
              <a:spcBef>
                <a:spcPts val="459"/>
              </a:spcBef>
              <a:spcAft>
                <a:spcPts val="601"/>
              </a:spcAft>
              <a:buClr>
                <a:srgbClr val="F4EEDC"/>
              </a:buClr>
              <a:buSzPct val="70000"/>
              <a:buFont typeface="Wingdings 2" charset="2"/>
              <a:buChar char=""/>
            </a:pPr>
            <a:r>
              <a:rPr lang="en-US" sz="2300" b="0" strike="noStrike" spc="-1">
                <a:solidFill>
                  <a:srgbClr val="F4EEDC"/>
                </a:solidFill>
                <a:latin typeface="Goudy Old Style"/>
              </a:rPr>
              <a:t>Multiple inheritance</a:t>
            </a:r>
          </a:p>
        </p:txBody>
      </p:sp>
      <p:pic>
        <p:nvPicPr>
          <p:cNvPr id="137" name="Picture 8"/>
          <p:cNvPicPr/>
          <p:nvPr/>
        </p:nvPicPr>
        <p:blipFill>
          <a:blip r:embed="rId2"/>
          <a:stretch/>
        </p:blipFill>
        <p:spPr>
          <a:xfrm>
            <a:off x="1924200" y="2794680"/>
            <a:ext cx="2836080" cy="2185920"/>
          </a:xfrm>
          <a:prstGeom prst="rect">
            <a:avLst/>
          </a:prstGeom>
          <a:ln w="0">
            <a:noFill/>
          </a:ln>
        </p:spPr>
      </p:pic>
      <p:pic>
        <p:nvPicPr>
          <p:cNvPr id="138" name="Picture 10"/>
          <p:cNvPicPr/>
          <p:nvPr/>
        </p:nvPicPr>
        <p:blipFill>
          <a:blip r:embed="rId3"/>
          <a:stretch/>
        </p:blipFill>
        <p:spPr>
          <a:xfrm>
            <a:off x="6995880" y="2794680"/>
            <a:ext cx="3686400" cy="2809800"/>
          </a:xfrm>
          <a:prstGeom prst="rect">
            <a:avLst/>
          </a:prstGeom>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2919240" y="352080"/>
            <a:ext cx="5522400" cy="653400"/>
          </a:xfrm>
          <a:prstGeom prst="rect">
            <a:avLst/>
          </a:prstGeom>
          <a:noFill/>
          <a:ln w="0">
            <a:noFill/>
          </a:ln>
          <a:effectLst>
            <a:outerShdw blurRad="25560" rotWithShape="0">
              <a:srgbClr val="000000">
                <a:alpha val="46000"/>
              </a:srgbClr>
            </a:outerShdw>
          </a:effectLst>
        </p:spPr>
        <p:txBody>
          <a:bodyPr anchor="b">
            <a:noAutofit/>
          </a:bodyPr>
          <a:lstStyle/>
          <a:p>
            <a:pPr indent="0" algn="ctr">
              <a:lnSpc>
                <a:spcPct val="90000"/>
              </a:lnSpc>
              <a:buNone/>
            </a:pPr>
            <a:r>
              <a:rPr lang="pl-PL" sz="4400" b="0" strike="noStrike" spc="-1">
                <a:solidFill>
                  <a:srgbClr val="F4EEDC"/>
                </a:solidFill>
                <a:latin typeface="Goudy Old Style"/>
              </a:rPr>
              <a:t>Single </a:t>
            </a:r>
            <a:r>
              <a:rPr lang="en-US" sz="4400" b="0" strike="noStrike" spc="-1">
                <a:solidFill>
                  <a:srgbClr val="F4EEDC"/>
                </a:solidFill>
                <a:latin typeface="Goudy Old Style"/>
              </a:rPr>
              <a:t>inheritance</a:t>
            </a:r>
            <a:endParaRPr lang="en-US" sz="4400" b="0" strike="noStrike" spc="-1">
              <a:solidFill>
                <a:srgbClr val="FFFFFF"/>
              </a:solidFill>
              <a:latin typeface="Goudy Old Style"/>
            </a:endParaRPr>
          </a:p>
        </p:txBody>
      </p:sp>
      <p:pic>
        <p:nvPicPr>
          <p:cNvPr id="140" name="Picture 3"/>
          <p:cNvPicPr/>
          <p:nvPr/>
        </p:nvPicPr>
        <p:blipFill>
          <a:blip r:embed="rId2"/>
          <a:stretch/>
        </p:blipFill>
        <p:spPr>
          <a:xfrm>
            <a:off x="5680800" y="1168560"/>
            <a:ext cx="4711320" cy="5079600"/>
          </a:xfrm>
          <a:prstGeom prst="rect">
            <a:avLst/>
          </a:prstGeom>
          <a:ln w="0">
            <a:noFill/>
          </a:ln>
        </p:spPr>
      </p:pic>
      <p:sp>
        <p:nvSpPr>
          <p:cNvPr id="141" name="PlaceHolder 2"/>
          <p:cNvSpPr>
            <a:spLocks noGrp="1"/>
          </p:cNvSpPr>
          <p:nvPr>
            <p:ph/>
          </p:nvPr>
        </p:nvSpPr>
        <p:spPr>
          <a:xfrm>
            <a:off x="913680" y="1296720"/>
            <a:ext cx="3706560" cy="4392360"/>
          </a:xfrm>
          <a:prstGeom prst="rect">
            <a:avLst/>
          </a:prstGeom>
          <a:noFill/>
          <a:ln w="0">
            <a:noFill/>
          </a:ln>
          <a:effectLst>
            <a:outerShdw blurRad="25560" rotWithShape="0">
              <a:srgbClr val="000000">
                <a:alpha val="46000"/>
              </a:srgbClr>
            </a:outerShdw>
          </a:effectLst>
        </p:spPr>
        <p:txBody>
          <a:bodyPr anchor="t">
            <a:noAutofit/>
          </a:bodyPr>
          <a:lstStyle/>
          <a:p>
            <a:pPr indent="0" algn="ctr">
              <a:lnSpc>
                <a:spcPct val="110000"/>
              </a:lnSpc>
              <a:spcBef>
                <a:spcPts val="320"/>
              </a:spcBef>
              <a:spcAft>
                <a:spcPts val="601"/>
              </a:spcAft>
              <a:buNone/>
              <a:tabLst>
                <a:tab pos="0" algn="l"/>
              </a:tabLst>
            </a:pPr>
            <a:r>
              <a:rPr lang="en-US" sz="1600" b="0" strike="noStrike" spc="-1">
                <a:solidFill>
                  <a:srgbClr val="F4EEDC"/>
                </a:solidFill>
                <a:latin typeface="Goudy Old Style"/>
              </a:rPr>
              <a:t>In single inheritance, a class is allowed to inherit from only one class. i.e., one subclass is inherited by one base class only.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PlaceHolder 1"/>
          <p:cNvSpPr>
            <a:spLocks noGrp="1"/>
          </p:cNvSpPr>
          <p:nvPr>
            <p:ph type="title"/>
          </p:nvPr>
        </p:nvSpPr>
        <p:spPr>
          <a:xfrm>
            <a:off x="913680" y="609480"/>
            <a:ext cx="3706560" cy="558360"/>
          </a:xfrm>
          <a:prstGeom prst="rect">
            <a:avLst/>
          </a:prstGeom>
          <a:noFill/>
          <a:ln w="0">
            <a:noFill/>
          </a:ln>
          <a:effectLst>
            <a:outerShdw blurRad="25560" rotWithShape="0">
              <a:srgbClr val="000000">
                <a:alpha val="46000"/>
              </a:srgbClr>
            </a:outerShdw>
          </a:effectLst>
        </p:spPr>
        <p:txBody>
          <a:bodyPr anchor="b">
            <a:normAutofit fontScale="87000"/>
          </a:bodyPr>
          <a:lstStyle/>
          <a:p>
            <a:pPr indent="0" algn="ctr">
              <a:lnSpc>
                <a:spcPct val="90000"/>
              </a:lnSpc>
              <a:buNone/>
            </a:pPr>
            <a:r>
              <a:rPr lang="en-US" sz="3200" b="0" strike="noStrike" spc="-1">
                <a:solidFill>
                  <a:srgbClr val="F4EEDC"/>
                </a:solidFill>
                <a:latin typeface="Goudy Old Style"/>
              </a:rPr>
              <a:t>Multiple inheritance</a:t>
            </a:r>
            <a:endParaRPr lang="en-US" sz="3200" b="0" strike="noStrike" spc="-1">
              <a:solidFill>
                <a:srgbClr val="FFFFFF"/>
              </a:solidFill>
              <a:latin typeface="Goudy Old Style"/>
            </a:endParaRPr>
          </a:p>
        </p:txBody>
      </p:sp>
      <p:pic>
        <p:nvPicPr>
          <p:cNvPr id="143" name="Content Placeholder 5"/>
          <p:cNvPicPr/>
          <p:nvPr/>
        </p:nvPicPr>
        <p:blipFill>
          <a:blip r:embed="rId2"/>
          <a:stretch/>
        </p:blipFill>
        <p:spPr>
          <a:xfrm>
            <a:off x="5968440" y="194040"/>
            <a:ext cx="3881520" cy="6469560"/>
          </a:xfrm>
          <a:prstGeom prst="rect">
            <a:avLst/>
          </a:prstGeom>
          <a:ln w="0">
            <a:noFill/>
          </a:ln>
          <a:effectLst>
            <a:outerShdw blurRad="25560">
              <a:srgbClr val="000000">
                <a:alpha val="46000"/>
              </a:srgbClr>
            </a:outerShdw>
          </a:effectLst>
        </p:spPr>
      </p:pic>
      <p:sp>
        <p:nvSpPr>
          <p:cNvPr id="144" name="PlaceHolder 2"/>
          <p:cNvSpPr>
            <a:spLocks noGrp="1"/>
          </p:cNvSpPr>
          <p:nvPr>
            <p:ph/>
          </p:nvPr>
        </p:nvSpPr>
        <p:spPr>
          <a:xfrm>
            <a:off x="913680" y="1396440"/>
            <a:ext cx="3998520" cy="4292640"/>
          </a:xfrm>
          <a:prstGeom prst="rect">
            <a:avLst/>
          </a:prstGeom>
          <a:noFill/>
          <a:ln w="0">
            <a:noFill/>
          </a:ln>
          <a:effectLst>
            <a:outerShdw blurRad="25560" rotWithShape="0">
              <a:srgbClr val="000000">
                <a:alpha val="46000"/>
              </a:srgbClr>
            </a:outerShdw>
          </a:effectLst>
        </p:spPr>
        <p:txBody>
          <a:bodyPr anchor="t">
            <a:noAutofit/>
          </a:bodyPr>
          <a:lstStyle/>
          <a:p>
            <a:pPr marL="285840" indent="-285840">
              <a:lnSpc>
                <a:spcPct val="110000"/>
              </a:lnSpc>
              <a:spcBef>
                <a:spcPts val="320"/>
              </a:spcBef>
              <a:spcAft>
                <a:spcPts val="601"/>
              </a:spcAft>
              <a:buClr>
                <a:srgbClr val="F4EEDC"/>
              </a:buClr>
              <a:buSzPct val="70000"/>
              <a:buFont typeface="Arial"/>
              <a:buChar char="•"/>
            </a:pPr>
            <a:r>
              <a:rPr lang="en-US" sz="1600" b="0" strike="noStrike" spc="-1">
                <a:solidFill>
                  <a:srgbClr val="F4EEDC"/>
                </a:solidFill>
                <a:latin typeface="Goudy Old Style"/>
              </a:rPr>
              <a:t>The class derives features from more than one parent object/parent class.</a:t>
            </a:r>
          </a:p>
          <a:p>
            <a:pPr marL="285840" indent="-285840">
              <a:lnSpc>
                <a:spcPct val="110000"/>
              </a:lnSpc>
              <a:spcBef>
                <a:spcPts val="320"/>
              </a:spcBef>
              <a:spcAft>
                <a:spcPts val="601"/>
              </a:spcAft>
              <a:buClr>
                <a:srgbClr val="F4EEDC"/>
              </a:buClr>
              <a:buSzPct val="70000"/>
              <a:buFont typeface="Arial"/>
              <a:buChar char="•"/>
            </a:pPr>
            <a:r>
              <a:rPr lang="en-US" sz="1600" b="0" strike="noStrike" spc="-1">
                <a:solidFill>
                  <a:srgbClr val="F4EEDC"/>
                </a:solidFill>
                <a:latin typeface="Goudy Old Style"/>
              </a:rPr>
              <a:t>Multiple inheritance can increase complexity and ambiguity in situation knows as „diamond problem”</a:t>
            </a:r>
            <a:r>
              <a:rPr lang="pl-PL" sz="1600" b="0" strike="noStrike" spc="-1">
                <a:solidFill>
                  <a:srgbClr val="F4EEDC"/>
                </a:solidFill>
                <a:latin typeface="Goudy Old Style"/>
              </a:rPr>
              <a:t>.</a:t>
            </a:r>
            <a:endParaRPr lang="en-US" sz="1600" b="0" strike="noStrike" spc="-1">
              <a:solidFill>
                <a:srgbClr val="F4EEDC"/>
              </a:solidFill>
              <a:latin typeface="Goudy Old Style"/>
            </a:endParaRPr>
          </a:p>
          <a:p>
            <a:pPr indent="0">
              <a:lnSpc>
                <a:spcPct val="110000"/>
              </a:lnSpc>
              <a:spcBef>
                <a:spcPts val="320"/>
              </a:spcBef>
              <a:spcAft>
                <a:spcPts val="601"/>
              </a:spcAft>
              <a:buNone/>
            </a:pPr>
            <a:endParaRPr lang="en-US" sz="1600" b="0" strike="noStrike" spc="-1">
              <a:solidFill>
                <a:srgbClr val="F4EEDC"/>
              </a:solidFill>
              <a:latin typeface="Goudy Old Style"/>
            </a:endParaRPr>
          </a:p>
          <a:p>
            <a:pPr indent="0">
              <a:lnSpc>
                <a:spcPct val="110000"/>
              </a:lnSpc>
              <a:spcBef>
                <a:spcPts val="320"/>
              </a:spcBef>
              <a:spcAft>
                <a:spcPts val="601"/>
              </a:spcAft>
              <a:buNone/>
              <a:tabLst>
                <a:tab pos="0" algn="l"/>
              </a:tabLst>
            </a:pPr>
            <a:r>
              <a:rPr lang="en-US" sz="1600" b="0" strike="noStrike" spc="-1">
                <a:solidFill>
                  <a:srgbClr val="F4EEDC"/>
                </a:solidFill>
                <a:latin typeface="Goudy Old Style"/>
              </a:rPr>
              <a:t>Link to full example - </a:t>
            </a:r>
            <a:r>
              <a:rPr lang="en-US" sz="1600" b="0" u="sng" strike="noStrike" spc="-1">
                <a:solidFill>
                  <a:srgbClr val="AD1F1F"/>
                </a:solidFill>
                <a:uFillTx/>
                <a:latin typeface="Goudy Old Style"/>
                <a:hlinkClick r:id="rId3"/>
              </a:rPr>
              <a:t>snippet_on_godbolt</a:t>
            </a:r>
            <a:endParaRPr lang="en-US" sz="1600" b="0" strike="noStrike" spc="-1">
              <a:solidFill>
                <a:srgbClr val="F4EEDC"/>
              </a:solidFill>
              <a:latin typeface="Goudy Old Styl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PlaceHolder 1"/>
          <p:cNvSpPr>
            <a:spLocks noGrp="1"/>
          </p:cNvSpPr>
          <p:nvPr>
            <p:ph type="title"/>
          </p:nvPr>
        </p:nvSpPr>
        <p:spPr>
          <a:xfrm>
            <a:off x="2160000" y="360000"/>
            <a:ext cx="7560000" cy="738360"/>
          </a:xfrm>
          <a:prstGeom prst="rect">
            <a:avLst/>
          </a:prstGeom>
          <a:noFill/>
          <a:ln w="0">
            <a:noFill/>
          </a:ln>
          <a:effectLst>
            <a:outerShdw blurRad="25560" rotWithShape="0">
              <a:srgbClr val="000000">
                <a:alpha val="46000"/>
              </a:srgbClr>
            </a:outerShdw>
          </a:effectLst>
        </p:spPr>
        <p:txBody>
          <a:bodyPr anchor="b">
            <a:normAutofit/>
          </a:bodyPr>
          <a:lstStyle/>
          <a:p>
            <a:pPr indent="0" algn="ctr">
              <a:lnSpc>
                <a:spcPct val="90000"/>
              </a:lnSpc>
              <a:buNone/>
            </a:pPr>
            <a:r>
              <a:rPr lang="en-US" sz="4400" b="0" strike="noStrike" spc="-1">
                <a:solidFill>
                  <a:srgbClr val="F4EEDC"/>
                </a:solidFill>
                <a:latin typeface="Goudy Old Style"/>
              </a:rPr>
              <a:t>Multi-level inheritance</a:t>
            </a:r>
            <a:endParaRPr lang="en-US" sz="4400" b="0" strike="noStrike" spc="-1">
              <a:solidFill>
                <a:srgbClr val="FFFFFF"/>
              </a:solidFill>
              <a:latin typeface="Goudy Old Style"/>
            </a:endParaRPr>
          </a:p>
        </p:txBody>
      </p:sp>
      <p:sp>
        <p:nvSpPr>
          <p:cNvPr id="146" name="PlaceHolder 2"/>
          <p:cNvSpPr>
            <a:spLocks noGrp="1"/>
          </p:cNvSpPr>
          <p:nvPr>
            <p:ph/>
          </p:nvPr>
        </p:nvSpPr>
        <p:spPr>
          <a:xfrm>
            <a:off x="540000" y="1414080"/>
            <a:ext cx="6660000" cy="871920"/>
          </a:xfrm>
          <a:prstGeom prst="rect">
            <a:avLst/>
          </a:prstGeom>
          <a:noFill/>
          <a:ln w="0">
            <a:noFill/>
          </a:ln>
          <a:effectLst>
            <a:outerShdw blurRad="25560" rotWithShape="0">
              <a:srgbClr val="000000">
                <a:alpha val="46000"/>
              </a:srgbClr>
            </a:outerShdw>
          </a:effectLst>
        </p:spPr>
        <p:txBody>
          <a:bodyPr anchor="t">
            <a:noAutofit/>
          </a:bodyPr>
          <a:lstStyle/>
          <a:p>
            <a:pPr indent="0">
              <a:lnSpc>
                <a:spcPct val="110000"/>
              </a:lnSpc>
              <a:spcBef>
                <a:spcPts val="1417"/>
              </a:spcBef>
              <a:buNone/>
            </a:pPr>
            <a:r>
              <a:rPr lang="en-US" sz="1600" b="0" strike="noStrike" spc="-1" dirty="0">
                <a:solidFill>
                  <a:srgbClr val="F4EEDC"/>
                </a:solidFill>
                <a:latin typeface="Goudy Old Style"/>
              </a:rPr>
              <a:t>In this type of inheritance, a derived class is created from another derived class.</a:t>
            </a:r>
          </a:p>
        </p:txBody>
      </p:sp>
      <p:pic>
        <p:nvPicPr>
          <p:cNvPr id="3" name="Picture 2">
            <a:extLst>
              <a:ext uri="{FF2B5EF4-FFF2-40B4-BE49-F238E27FC236}">
                <a16:creationId xmlns:a16="http://schemas.microsoft.com/office/drawing/2014/main" id="{CB1F6E3C-E3BA-40F8-99B7-1A4B0030C213}"/>
              </a:ext>
            </a:extLst>
          </p:cNvPr>
          <p:cNvPicPr>
            <a:picLocks noChangeAspect="1"/>
          </p:cNvPicPr>
          <p:nvPr/>
        </p:nvPicPr>
        <p:blipFill>
          <a:blip r:embed="rId2"/>
          <a:stretch>
            <a:fillRect/>
          </a:stretch>
        </p:blipFill>
        <p:spPr>
          <a:xfrm>
            <a:off x="8476814" y="1414080"/>
            <a:ext cx="2486372" cy="4292640"/>
          </a:xfrm>
          <a:prstGeom prst="rect">
            <a:avLst/>
          </a:prstGeom>
        </p:spPr>
      </p:pic>
      <p:pic>
        <p:nvPicPr>
          <p:cNvPr id="7" name="Picture 6">
            <a:extLst>
              <a:ext uri="{FF2B5EF4-FFF2-40B4-BE49-F238E27FC236}">
                <a16:creationId xmlns:a16="http://schemas.microsoft.com/office/drawing/2014/main" id="{DF9BC02B-9495-418E-A792-767DDB37295B}"/>
              </a:ext>
            </a:extLst>
          </p:cNvPr>
          <p:cNvPicPr>
            <a:picLocks noChangeAspect="1"/>
          </p:cNvPicPr>
          <p:nvPr/>
        </p:nvPicPr>
        <p:blipFill>
          <a:blip r:embed="rId3"/>
          <a:stretch>
            <a:fillRect/>
          </a:stretch>
        </p:blipFill>
        <p:spPr>
          <a:xfrm>
            <a:off x="540000" y="2347720"/>
            <a:ext cx="6984901" cy="3639876"/>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PlaceHolder 1"/>
          <p:cNvSpPr>
            <a:spLocks noGrp="1"/>
          </p:cNvSpPr>
          <p:nvPr>
            <p:ph type="title"/>
          </p:nvPr>
        </p:nvSpPr>
        <p:spPr>
          <a:xfrm>
            <a:off x="2160000" y="360000"/>
            <a:ext cx="7560000" cy="738360"/>
          </a:xfrm>
          <a:prstGeom prst="rect">
            <a:avLst/>
          </a:prstGeom>
          <a:noFill/>
          <a:ln w="0">
            <a:noFill/>
          </a:ln>
          <a:effectLst>
            <a:outerShdw blurRad="25560" rotWithShape="0">
              <a:srgbClr val="000000">
                <a:alpha val="46000"/>
              </a:srgbClr>
            </a:outerShdw>
          </a:effectLst>
        </p:spPr>
        <p:txBody>
          <a:bodyPr anchor="b">
            <a:normAutofit/>
          </a:bodyPr>
          <a:lstStyle/>
          <a:p>
            <a:pPr indent="0" algn="ctr">
              <a:lnSpc>
                <a:spcPct val="90000"/>
              </a:lnSpc>
              <a:buNone/>
            </a:pPr>
            <a:r>
              <a:rPr lang="en-US" sz="4400" b="0" strike="noStrike" spc="-1">
                <a:solidFill>
                  <a:srgbClr val="F4EEDC"/>
                </a:solidFill>
                <a:latin typeface="Goudy Old Style"/>
              </a:rPr>
              <a:t>Hierarchical inheritance</a:t>
            </a:r>
            <a:endParaRPr lang="en-US" sz="4400" b="0" strike="noStrike" spc="-1">
              <a:solidFill>
                <a:srgbClr val="FFFFFF"/>
              </a:solidFill>
              <a:latin typeface="Goudy Old Style"/>
            </a:endParaRPr>
          </a:p>
        </p:txBody>
      </p:sp>
      <p:sp>
        <p:nvSpPr>
          <p:cNvPr id="148" name="PlaceHolder 2"/>
          <p:cNvSpPr>
            <a:spLocks noGrp="1"/>
          </p:cNvSpPr>
          <p:nvPr>
            <p:ph/>
          </p:nvPr>
        </p:nvSpPr>
        <p:spPr>
          <a:xfrm>
            <a:off x="913680" y="1396440"/>
            <a:ext cx="3998520" cy="4292640"/>
          </a:xfrm>
          <a:prstGeom prst="rect">
            <a:avLst/>
          </a:prstGeom>
          <a:noFill/>
          <a:ln w="0">
            <a:noFill/>
          </a:ln>
          <a:effectLst>
            <a:outerShdw blurRad="25560" rotWithShape="0">
              <a:srgbClr val="000000">
                <a:alpha val="46000"/>
              </a:srgbClr>
            </a:outerShdw>
          </a:effectLst>
        </p:spPr>
        <p:txBody>
          <a:bodyPr anchor="t">
            <a:noAutofit/>
          </a:bodyPr>
          <a:lstStyle/>
          <a:p>
            <a:pPr indent="0">
              <a:lnSpc>
                <a:spcPct val="110000"/>
              </a:lnSpc>
              <a:spcBef>
                <a:spcPts val="1417"/>
              </a:spcBef>
              <a:buNone/>
            </a:pPr>
            <a:r>
              <a:rPr lang="en-US" sz="1600" b="0" strike="noStrike" spc="-1" dirty="0">
                <a:solidFill>
                  <a:srgbClr val="F4EEDC"/>
                </a:solidFill>
                <a:latin typeface="Goudy Old Style"/>
              </a:rPr>
              <a:t>In this type of inheritance, more than one subclass is inherited from a single base class. i.e. more than one derived class is created from a single base class.</a:t>
            </a:r>
          </a:p>
        </p:txBody>
      </p:sp>
      <p:pic>
        <p:nvPicPr>
          <p:cNvPr id="3" name="Picture 2">
            <a:extLst>
              <a:ext uri="{FF2B5EF4-FFF2-40B4-BE49-F238E27FC236}">
                <a16:creationId xmlns:a16="http://schemas.microsoft.com/office/drawing/2014/main" id="{FBBED47D-6C40-4704-BC82-4D63C004341B}"/>
              </a:ext>
            </a:extLst>
          </p:cNvPr>
          <p:cNvPicPr>
            <a:picLocks noChangeAspect="1"/>
          </p:cNvPicPr>
          <p:nvPr/>
        </p:nvPicPr>
        <p:blipFill>
          <a:blip r:embed="rId2"/>
          <a:stretch>
            <a:fillRect/>
          </a:stretch>
        </p:blipFill>
        <p:spPr>
          <a:xfrm>
            <a:off x="5046132" y="1289783"/>
            <a:ext cx="6924209" cy="450595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PlaceHolder 1"/>
          <p:cNvSpPr>
            <a:spLocks noGrp="1"/>
          </p:cNvSpPr>
          <p:nvPr>
            <p:ph type="title"/>
          </p:nvPr>
        </p:nvSpPr>
        <p:spPr>
          <a:xfrm>
            <a:off x="2160000" y="360000"/>
            <a:ext cx="7560000" cy="738360"/>
          </a:xfrm>
          <a:prstGeom prst="rect">
            <a:avLst/>
          </a:prstGeom>
          <a:noFill/>
          <a:ln w="0">
            <a:noFill/>
          </a:ln>
          <a:effectLst>
            <a:outerShdw blurRad="25560" rotWithShape="0">
              <a:srgbClr val="000000">
                <a:alpha val="46000"/>
              </a:srgbClr>
            </a:outerShdw>
          </a:effectLst>
        </p:spPr>
        <p:txBody>
          <a:bodyPr anchor="b">
            <a:normAutofit/>
          </a:bodyPr>
          <a:lstStyle/>
          <a:p>
            <a:pPr indent="0" algn="ctr">
              <a:lnSpc>
                <a:spcPct val="90000"/>
              </a:lnSpc>
              <a:buNone/>
            </a:pPr>
            <a:r>
              <a:rPr lang="en-US" sz="4400" b="0" strike="noStrike" spc="-1" dirty="0">
                <a:solidFill>
                  <a:srgbClr val="F4EEDC"/>
                </a:solidFill>
                <a:latin typeface="Goudy Old Style"/>
              </a:rPr>
              <a:t>Hybrid inheritance</a:t>
            </a:r>
            <a:endParaRPr lang="en-US" sz="4400" b="0" strike="noStrike" spc="-1" dirty="0">
              <a:solidFill>
                <a:srgbClr val="FFFFFF"/>
              </a:solidFill>
              <a:latin typeface="Goudy Old Style"/>
            </a:endParaRPr>
          </a:p>
        </p:txBody>
      </p:sp>
      <p:sp>
        <p:nvSpPr>
          <p:cNvPr id="148" name="PlaceHolder 2"/>
          <p:cNvSpPr>
            <a:spLocks noGrp="1"/>
          </p:cNvSpPr>
          <p:nvPr>
            <p:ph/>
          </p:nvPr>
        </p:nvSpPr>
        <p:spPr>
          <a:xfrm>
            <a:off x="913680" y="1396440"/>
            <a:ext cx="3998520" cy="4292640"/>
          </a:xfrm>
          <a:prstGeom prst="rect">
            <a:avLst/>
          </a:prstGeom>
          <a:noFill/>
          <a:ln w="0">
            <a:noFill/>
          </a:ln>
          <a:effectLst>
            <a:outerShdw blurRad="25560" rotWithShape="0">
              <a:srgbClr val="000000">
                <a:alpha val="46000"/>
              </a:srgbClr>
            </a:outerShdw>
          </a:effectLst>
        </p:spPr>
        <p:txBody>
          <a:bodyPr anchor="t">
            <a:noAutofit/>
          </a:bodyPr>
          <a:lstStyle/>
          <a:p>
            <a:pPr indent="0">
              <a:lnSpc>
                <a:spcPct val="110000"/>
              </a:lnSpc>
              <a:spcBef>
                <a:spcPts val="1417"/>
              </a:spcBef>
              <a:buNone/>
            </a:pPr>
            <a:r>
              <a:rPr lang="en-US" sz="1600" b="0" strike="noStrike" spc="-1" dirty="0">
                <a:solidFill>
                  <a:srgbClr val="F4EEDC"/>
                </a:solidFill>
                <a:latin typeface="Goudy Old Style"/>
              </a:rPr>
              <a:t>Hybrid Inheritance is implemented by combining more than one type of inheritance. </a:t>
            </a:r>
            <a:endParaRPr lang="pl-PL" sz="1600" b="0" strike="noStrike" spc="-1" dirty="0">
              <a:solidFill>
                <a:srgbClr val="F4EEDC"/>
              </a:solidFill>
              <a:latin typeface="Goudy Old Style"/>
            </a:endParaRPr>
          </a:p>
          <a:p>
            <a:pPr indent="0">
              <a:lnSpc>
                <a:spcPct val="110000"/>
              </a:lnSpc>
              <a:spcBef>
                <a:spcPts val="1417"/>
              </a:spcBef>
              <a:buNone/>
            </a:pPr>
            <a:r>
              <a:rPr lang="en-US" sz="1600" b="0" strike="noStrike" spc="-1" dirty="0">
                <a:solidFill>
                  <a:srgbClr val="F4EEDC"/>
                </a:solidFill>
                <a:latin typeface="Goudy Old Style"/>
              </a:rPr>
              <a:t>For example: Combining Hierarchical inheritance and Multiple Inheritance. </a:t>
            </a:r>
          </a:p>
        </p:txBody>
      </p:sp>
      <p:pic>
        <p:nvPicPr>
          <p:cNvPr id="6" name="Picture 5">
            <a:extLst>
              <a:ext uri="{FF2B5EF4-FFF2-40B4-BE49-F238E27FC236}">
                <a16:creationId xmlns:a16="http://schemas.microsoft.com/office/drawing/2014/main" id="{6AEF342E-F391-4FF9-8FC0-07A1641CDEDA}"/>
              </a:ext>
            </a:extLst>
          </p:cNvPr>
          <p:cNvPicPr>
            <a:picLocks noChangeAspect="1"/>
          </p:cNvPicPr>
          <p:nvPr/>
        </p:nvPicPr>
        <p:blipFill>
          <a:blip r:embed="rId2"/>
          <a:stretch>
            <a:fillRect/>
          </a:stretch>
        </p:blipFill>
        <p:spPr>
          <a:xfrm>
            <a:off x="5187939" y="1396440"/>
            <a:ext cx="6614593" cy="4808514"/>
          </a:xfrm>
          <a:prstGeom prst="rect">
            <a:avLst/>
          </a:prstGeom>
        </p:spPr>
      </p:pic>
    </p:spTree>
    <p:extLst>
      <p:ext uri="{BB962C8B-B14F-4D97-AF65-F5344CB8AC3E}">
        <p14:creationId xmlns:p14="http://schemas.microsoft.com/office/powerpoint/2010/main" val="3365442451"/>
      </p:ext>
    </p:extLst>
  </p:cSld>
  <p:clrMapOvr>
    <a:masterClrMapping/>
  </p:clrMapOvr>
</p:sld>
</file>

<file path=ppt/theme/theme1.xml><?xml version="1.0" encoding="utf-8"?>
<a:theme xmlns:a="http://schemas.openxmlformats.org/drawingml/2006/main" name="SlateVTI">
  <a:themeElements>
    <a:clrScheme name="Coffee">
      <a:dk1>
        <a:srgbClr val="000000"/>
      </a:dk1>
      <a:lt1>
        <a:srgbClr val="FFFFFF"/>
      </a:lt1>
      <a:dk2>
        <a:srgbClr val="4E3B30"/>
      </a:dk2>
      <a:lt2>
        <a:srgbClr val="F4EEDC"/>
      </a:lt2>
      <a:accent1>
        <a:srgbClr val="CC830E"/>
      </a:accent1>
      <a:accent2>
        <a:srgbClr val="B54C2D"/>
      </a:accent2>
      <a:accent3>
        <a:srgbClr val="99570C"/>
      </a:accent3>
      <a:accent4>
        <a:srgbClr val="C17529"/>
      </a:accent4>
      <a:accent5>
        <a:srgbClr val="A19574"/>
      </a:accent5>
      <a:accent6>
        <a:srgbClr val="A49518"/>
      </a:accent6>
      <a:hlink>
        <a:srgbClr val="AD1F1F"/>
      </a:hlink>
      <a:folHlink>
        <a:srgbClr val="FFC42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ateVTI">
  <a:themeElements>
    <a:clrScheme name="Coffee">
      <a:dk1>
        <a:srgbClr val="000000"/>
      </a:dk1>
      <a:lt1>
        <a:srgbClr val="FFFFFF"/>
      </a:lt1>
      <a:dk2>
        <a:srgbClr val="4E3B30"/>
      </a:dk2>
      <a:lt2>
        <a:srgbClr val="F4EEDC"/>
      </a:lt2>
      <a:accent1>
        <a:srgbClr val="CC830E"/>
      </a:accent1>
      <a:accent2>
        <a:srgbClr val="B54C2D"/>
      </a:accent2>
      <a:accent3>
        <a:srgbClr val="99570C"/>
      </a:accent3>
      <a:accent4>
        <a:srgbClr val="C17529"/>
      </a:accent4>
      <a:accent5>
        <a:srgbClr val="A19574"/>
      </a:accent5>
      <a:accent6>
        <a:srgbClr val="A49518"/>
      </a:accent6>
      <a:hlink>
        <a:srgbClr val="AD1F1F"/>
      </a:hlink>
      <a:folHlink>
        <a:srgbClr val="FFC42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ateVTI">
  <a:themeElements>
    <a:clrScheme name="Coffee">
      <a:dk1>
        <a:srgbClr val="000000"/>
      </a:dk1>
      <a:lt1>
        <a:srgbClr val="FFFFFF"/>
      </a:lt1>
      <a:dk2>
        <a:srgbClr val="4E3B30"/>
      </a:dk2>
      <a:lt2>
        <a:srgbClr val="F4EEDC"/>
      </a:lt2>
      <a:accent1>
        <a:srgbClr val="CC830E"/>
      </a:accent1>
      <a:accent2>
        <a:srgbClr val="B54C2D"/>
      </a:accent2>
      <a:accent3>
        <a:srgbClr val="99570C"/>
      </a:accent3>
      <a:accent4>
        <a:srgbClr val="C17529"/>
      </a:accent4>
      <a:accent5>
        <a:srgbClr val="A19574"/>
      </a:accent5>
      <a:accent6>
        <a:srgbClr val="A49518"/>
      </a:accent6>
      <a:hlink>
        <a:srgbClr val="AD1F1F"/>
      </a:hlink>
      <a:folHlink>
        <a:srgbClr val="FFC42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{5D3573F7-041B-422B-8DF1-916C4EDEB7C9}tf12214701_win32</Template>
  <TotalTime>1227</TotalTime>
  <Words>401</Words>
  <Application>Microsoft Office PowerPoint</Application>
  <PresentationFormat>Widescreen</PresentationFormat>
  <Paragraphs>54</Paragraphs>
  <Slides>12</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12</vt:i4>
      </vt:variant>
    </vt:vector>
  </HeadingPairs>
  <TitlesOfParts>
    <vt:vector size="21" baseType="lpstr">
      <vt:lpstr>Arial</vt:lpstr>
      <vt:lpstr>Calibri</vt:lpstr>
      <vt:lpstr>Goudy Old Style</vt:lpstr>
      <vt:lpstr>Times New Roman</vt:lpstr>
      <vt:lpstr>Wingdings</vt:lpstr>
      <vt:lpstr>Wingdings 2</vt:lpstr>
      <vt:lpstr>SlateVTI</vt:lpstr>
      <vt:lpstr>SlateVTI</vt:lpstr>
      <vt:lpstr>SlateVTI</vt:lpstr>
      <vt:lpstr>Inheritance</vt:lpstr>
      <vt:lpstr>PowerPoint Presentation</vt:lpstr>
      <vt:lpstr>Modes of inheritance</vt:lpstr>
      <vt:lpstr>Type of inheritance</vt:lpstr>
      <vt:lpstr>Single inheritance</vt:lpstr>
      <vt:lpstr>Multiple inheritance</vt:lpstr>
      <vt:lpstr>Multi-level inheritance</vt:lpstr>
      <vt:lpstr>Hierarchical inheritance</vt:lpstr>
      <vt:lpstr>Hybrid inheritance</vt:lpstr>
      <vt:lpstr>Diamond problem</vt:lpstr>
      <vt:lpstr>How avoid Diamond problem?</vt:lpstr>
      <vt:lpst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Bear Talks</dc:title>
  <dc:subject/>
  <dc:creator>Garstka, Adam</dc:creator>
  <dc:description/>
  <cp:lastModifiedBy>Nowak, Michal2</cp:lastModifiedBy>
  <cp:revision>9</cp:revision>
  <dcterms:created xsi:type="dcterms:W3CDTF">2022-11-02T18:24:46Z</dcterms:created>
  <dcterms:modified xsi:type="dcterms:W3CDTF">2022-11-24T12:42:37Z</dcterms:modified>
  <dc:language>pl-PL</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9</vt:i4>
  </property>
</Properties>
</file>